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0" r:id="rId4"/>
    <p:sldId id="261" r:id="rId5"/>
    <p:sldId id="263" r:id="rId6"/>
    <p:sldId id="264" r:id="rId7"/>
    <p:sldId id="27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2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105309/0d870138-129f-4027-a36d-0c2764c8458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48" y="2189680"/>
            <a:ext cx="5639986" cy="375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3775" y="292608"/>
            <a:ext cx="10364451" cy="81097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ИГРА-ВИКТОРИНА «ВЕСНА»</a:t>
            </a:r>
            <a:endParaRPr lang="ru-RU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5455795" y="6040932"/>
            <a:ext cx="6281504" cy="5222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В</a:t>
            </a:r>
            <a:r>
              <a:rPr lang="ru-RU" cap="none" dirty="0" smtClean="0">
                <a:solidFill>
                  <a:srgbClr val="002060"/>
                </a:solidFill>
              </a:rPr>
              <a:t>оспитатель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cap="none" dirty="0" smtClean="0">
                <a:solidFill>
                  <a:srgbClr val="002060"/>
                </a:solidFill>
              </a:rPr>
              <a:t>старшей группы </a:t>
            </a:r>
            <a:r>
              <a:rPr lang="ru-RU" dirty="0" smtClean="0">
                <a:solidFill>
                  <a:srgbClr val="002060"/>
                </a:solidFill>
              </a:rPr>
              <a:t>№ 8 А</a:t>
            </a:r>
            <a:r>
              <a:rPr lang="ru-RU" cap="none" dirty="0" smtClean="0">
                <a:solidFill>
                  <a:srgbClr val="002060"/>
                </a:solidFill>
              </a:rPr>
              <a:t>кубекова</a:t>
            </a:r>
            <a:r>
              <a:rPr lang="ru-RU" dirty="0" smtClean="0">
                <a:solidFill>
                  <a:srgbClr val="002060"/>
                </a:solidFill>
              </a:rPr>
              <a:t> Е.В.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987" y="989351"/>
            <a:ext cx="882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Уважаемые родители!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Наступила весна. Прекрасное время года! Предлагаем вам и вашим детям игру-викторину. С ее помощью вы можете расширить знания детей о весенних явлениях в природе. Желаю удачи!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9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7935" y="1473291"/>
            <a:ext cx="59996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Рыхлый снег на солнце тает,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Ветерок в ветвях играет,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Звонче птичьи голоса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Значит, к нам 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(весна)</a:t>
            </a:r>
            <a:endParaRPr lang="ru-RU" sz="3200" b="0" i="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4053" y="1081405"/>
            <a:ext cx="487363" cy="487363"/>
          </a:xfrm>
          <a:prstGeom prst="rect">
            <a:avLst/>
          </a:prstGeom>
        </p:spPr>
      </p:pic>
      <p:pic>
        <p:nvPicPr>
          <p:cNvPr id="6" name="Picture 4" descr="https://ds04.infourok.ru/uploads/ex/0ca3/00085d8a-a8b583c7/img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9" t="17186" r="9001" b="43481"/>
          <a:stretch/>
        </p:blipFill>
        <p:spPr bwMode="auto">
          <a:xfrm>
            <a:off x="6134350" y="2097741"/>
            <a:ext cx="5800270" cy="416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2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1871" y="640080"/>
            <a:ext cx="40176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Весной зеленеет,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 земли растет.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Осенью желтеет,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стог сена идет. 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трава)</a:t>
            </a:r>
            <a:endParaRPr lang="ru-RU" sz="3200" b="1" i="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4869" y="925957"/>
            <a:ext cx="487363" cy="487363"/>
          </a:xfrm>
          <a:prstGeom prst="rect">
            <a:avLst/>
          </a:prstGeom>
        </p:spPr>
      </p:pic>
      <p:pic>
        <p:nvPicPr>
          <p:cNvPr id="5122" name="Picture 2" descr="https://avatars.mds.yandex.net/get-pdb/2835456/628507fb-96d3-479e-9313-fd6959510c78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70" y="2219844"/>
            <a:ext cx="6557538" cy="409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4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1638" y="1467740"/>
            <a:ext cx="73961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 весне деревья их распускают,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на себя надевают,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 осенью снимают,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на землю роняют. 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листья)</a:t>
            </a:r>
            <a:endParaRPr lang="ru-RU" sz="3200" b="1" i="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4445" y="1039917"/>
            <a:ext cx="487363" cy="487363"/>
          </a:xfrm>
          <a:prstGeom prst="rect">
            <a:avLst/>
          </a:prstGeom>
        </p:spPr>
      </p:pic>
      <p:pic>
        <p:nvPicPr>
          <p:cNvPr id="6148" name="Picture 4" descr="https://avatars.mds.yandex.net/get-pdb/214107/1e5098dc-0f15-4b43-bacf-5b293546865f/s1200?webp=fal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/>
          <a:stretch/>
        </p:blipFill>
        <p:spPr bwMode="auto">
          <a:xfrm>
            <a:off x="5228207" y="2362200"/>
            <a:ext cx="6421376" cy="421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562" y="1749906"/>
            <a:ext cx="53589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Ледяная, длинная,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Острие вершинное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Вниз направленно, к земле.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Плачет? – Знать, конец зиме. 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сосулька)</a:t>
            </a:r>
            <a:endParaRPr lang="ru-RU" sz="3200" b="1" i="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3509" y="816229"/>
            <a:ext cx="487363" cy="487363"/>
          </a:xfrm>
          <a:prstGeom prst="rect">
            <a:avLst/>
          </a:prstGeom>
        </p:spPr>
      </p:pic>
      <p:pic>
        <p:nvPicPr>
          <p:cNvPr id="7170" name="Picture 2" descr="https://avatars.mds.yandex.net/get-pdb/1470084/ccca0ff9-7e99-48fa-9166-11da37b8b6c5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21" y="2384171"/>
            <a:ext cx="6364986" cy="4227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4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750" y="1571380"/>
            <a:ext cx="6523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Снег в лесу. Сугробов много.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 слышна синицы трель.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крыши прямо на дорогу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Звонко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капает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(капель)</a:t>
            </a:r>
            <a:endParaRPr lang="ru-RU" sz="3200" b="1" i="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0981" y="953389"/>
            <a:ext cx="487363" cy="487363"/>
          </a:xfrm>
          <a:prstGeom prst="rect">
            <a:avLst/>
          </a:prstGeom>
        </p:spPr>
      </p:pic>
      <p:pic>
        <p:nvPicPr>
          <p:cNvPr id="8194" name="Picture 2" descr="https://avatars.mds.yandex.net/get-pdb/903199/589590b5-88dc-4924-a667-6198af50e2e9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39" y="2377440"/>
            <a:ext cx="6341364" cy="422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8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5.infourok.ru/uploads/ex/0bdd/000b2f6c-8bdc277e/hello_html_7168d38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6280" r="1747" b="2644"/>
          <a:stretch/>
        </p:blipFill>
        <p:spPr bwMode="auto">
          <a:xfrm>
            <a:off x="2450592" y="1361917"/>
            <a:ext cx="7022718" cy="503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20041"/>
            <a:ext cx="10364451" cy="9235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перепутал художник?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Молодец, ты заслужил весёлый танец!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обрез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698" y="1725651"/>
            <a:ext cx="8172604" cy="45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563" y="476783"/>
            <a:ext cx="10364451" cy="954251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Какие четыре времени года ты знаешь?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https://ds04.infourok.ru/uploads/ex/0ca3/00085d8a-a8b583c7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16664" r="49302" b="44102"/>
          <a:stretch/>
        </p:blipFill>
        <p:spPr bwMode="auto">
          <a:xfrm>
            <a:off x="0" y="4046220"/>
            <a:ext cx="3575304" cy="273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04.infourok.ru/uploads/ex/0ca3/00085d8a-a8b583c7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9" t="17186" r="9001" b="43481"/>
          <a:stretch/>
        </p:blipFill>
        <p:spPr bwMode="auto">
          <a:xfrm>
            <a:off x="2697480" y="1348738"/>
            <a:ext cx="3758185" cy="26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s04.infourok.ru/uploads/ex/0ca3/00085d8a-a8b583c7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56653" r="54301" b="5213"/>
          <a:stretch/>
        </p:blipFill>
        <p:spPr bwMode="auto">
          <a:xfrm>
            <a:off x="5678078" y="4046220"/>
            <a:ext cx="3661342" cy="273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5834" t="56800" r="4467" b="5067"/>
          <a:stretch/>
        </p:blipFill>
        <p:spPr>
          <a:xfrm>
            <a:off x="8561832" y="1431034"/>
            <a:ext cx="3630168" cy="261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28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stihi.ru/pics/2019/02/01/21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3" r="67214" b="28489"/>
          <a:stretch/>
        </p:blipFill>
        <p:spPr bwMode="auto">
          <a:xfrm>
            <a:off x="462579" y="1981450"/>
            <a:ext cx="2975565" cy="401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stihi.ru/pics/2019/02/01/21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18253" r="33601" b="29480"/>
          <a:stretch/>
        </p:blipFill>
        <p:spPr bwMode="auto">
          <a:xfrm>
            <a:off x="4089617" y="1981450"/>
            <a:ext cx="3529487" cy="39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stihi.ru/pics/2019/02/01/21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9" t="15720" b="28947"/>
          <a:stretch/>
        </p:blipFill>
        <p:spPr bwMode="auto">
          <a:xfrm>
            <a:off x="8232553" y="1972305"/>
            <a:ext cx="3301924" cy="401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36547"/>
          </a:xfrm>
        </p:spPr>
        <p:txBody>
          <a:bodyPr/>
          <a:lstStyle/>
          <a:p>
            <a:r>
              <a:rPr lang="ru-RU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НАЗОВИ ВЕСЕННИЕ МЕСЯЦЫ</a:t>
            </a:r>
            <a:endParaRPr lang="ru-RU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356617"/>
            <a:ext cx="9784081" cy="127101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Внимательно посмотри на картинки и скажи, что лишнее. </a:t>
            </a:r>
            <a:b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Почему?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https://avatars.mds.yandex.net/get-pdb/1368900/db706e1c-1f49-4b49-976e-0aa2a21b31fc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9"/>
          <a:stretch/>
        </p:blipFill>
        <p:spPr bwMode="auto">
          <a:xfrm>
            <a:off x="581774" y="2054711"/>
            <a:ext cx="3448271" cy="413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et.pxhere.com/photo/tree-nature-branch-blossom-plant-sunlight-leaf-flower-wildlife-spring-green-birch-autumn-botany-flora-season-fauna-twig-close-up-macro-photography-the-basis-of-woody-plant-8806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r="11814"/>
          <a:stretch/>
        </p:blipFill>
        <p:spPr bwMode="auto">
          <a:xfrm>
            <a:off x="4408397" y="2054711"/>
            <a:ext cx="3721696" cy="413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dn.pixabay.com/photo/2016/08/01/13/49/dandelion-1561052_12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6" b="8403"/>
          <a:stretch/>
        </p:blipFill>
        <p:spPr bwMode="auto">
          <a:xfrm>
            <a:off x="8497742" y="2054711"/>
            <a:ext cx="3074000" cy="413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7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2397645/6a5e0034-ba24-410a-af70-4190a3ef4cf4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" b="4330"/>
          <a:stretch/>
        </p:blipFill>
        <p:spPr bwMode="auto">
          <a:xfrm>
            <a:off x="766355" y="3671888"/>
            <a:ext cx="4268224" cy="2964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2731267/f3d90a95-37f1-4a9f-a922-ef5fe535810f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5114" b="6617"/>
          <a:stretch/>
        </p:blipFill>
        <p:spPr bwMode="auto">
          <a:xfrm>
            <a:off x="6068336" y="3671888"/>
            <a:ext cx="4323914" cy="295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1649566/cf41417e-2065-43d2-a4b6-7095925b9dfe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b="2608"/>
          <a:stretch/>
        </p:blipFill>
        <p:spPr bwMode="auto">
          <a:xfrm>
            <a:off x="7237911" y="236669"/>
            <a:ext cx="4631494" cy="315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1818344/29381cb7-f109-4def-84f8-06e7ce546907/s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7691" r="16586" b="14873"/>
          <a:stretch/>
        </p:blipFill>
        <p:spPr bwMode="auto">
          <a:xfrm>
            <a:off x="1690740" y="236669"/>
            <a:ext cx="4540117" cy="315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6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1585197/pub_5d9cc70c028d6800ae115c8f_5d9cca0ce882c300b2f7bc1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0" y="3686344"/>
            <a:ext cx="3878489" cy="260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omotoz.ru/photo/zhivotnye/images/grach/grach_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11041" r="4806" b="11980"/>
          <a:stretch/>
        </p:blipFill>
        <p:spPr bwMode="auto">
          <a:xfrm>
            <a:off x="1518465" y="575533"/>
            <a:ext cx="3922194" cy="265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rasfokus.ru/images/photos/medium/3c2276536ca7126038673592adce54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6" t="24036" r="7063" b="9949"/>
          <a:stretch/>
        </p:blipFill>
        <p:spPr bwMode="auto">
          <a:xfrm>
            <a:off x="5611238" y="3686344"/>
            <a:ext cx="3866607" cy="261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chirik.info/wp-content/uploads/2020/02/1-g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6553" b="10737"/>
          <a:stretch/>
        </p:blipFill>
        <p:spPr bwMode="auto">
          <a:xfrm>
            <a:off x="6773933" y="575533"/>
            <a:ext cx="3852363" cy="265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0-tub-ru.yandex.net/i?id=0402b96f1a4f1b2ce44f216b17dafccc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r="8189"/>
          <a:stretch/>
        </p:blipFill>
        <p:spPr bwMode="auto">
          <a:xfrm>
            <a:off x="6350544" y="378809"/>
            <a:ext cx="3918859" cy="289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vatars.mds.yandex.net/get-pdb/1662775/5266a79a-ddc8-4a90-babc-38f7debf2a43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8" y="378809"/>
            <a:ext cx="3856718" cy="289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1.1zoom.me/big3/528/Foxes_Snow_4494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10223" b="3136"/>
          <a:stretch/>
        </p:blipFill>
        <p:spPr bwMode="auto">
          <a:xfrm>
            <a:off x="7099483" y="3592027"/>
            <a:ext cx="3866606" cy="291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5098" r="12233" b="11053"/>
          <a:stretch/>
        </p:blipFill>
        <p:spPr bwMode="auto">
          <a:xfrm>
            <a:off x="2056757" y="3592028"/>
            <a:ext cx="3885641" cy="291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41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illion-wallpapers.ru/wallpapers/6/56/550838017734660/sosulki-na-xolodnoj-polovine-dn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47" y="330534"/>
            <a:ext cx="4473348" cy="279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.photosight.ru/img/2/5c9/3154882_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0"/>
          <a:stretch/>
        </p:blipFill>
        <p:spPr bwMode="auto">
          <a:xfrm>
            <a:off x="1696406" y="330534"/>
            <a:ext cx="4462180" cy="279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.fotokonkurs.ru/cache/photo_1000w/photos/2012/04/27/9/52bcb5714cca69a6c940c2e622647705/1e1c60b11350e82bc5712f6c2318143b72c0a59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/>
          <a:stretch/>
        </p:blipFill>
        <p:spPr bwMode="auto">
          <a:xfrm>
            <a:off x="5498765" y="3603812"/>
            <a:ext cx="4507380" cy="284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dn1.ozone.ru/multimedia/10372623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" b="10033"/>
          <a:stretch/>
        </p:blipFill>
        <p:spPr bwMode="auto">
          <a:xfrm>
            <a:off x="354078" y="3603812"/>
            <a:ext cx="4507150" cy="284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ЗАГАДКИ</a:t>
            </a:r>
            <a:endParaRPr lang="ru-RU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yt3.ggpht.com/a/AGF-l7_YBNCOiewaOVAj165KOIZ_27xJXZ3B7FEHbg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99111" l="10000" r="90000">
                        <a14:foregroundMark x1="49556" y1="43222" x2="49556" y2="43222"/>
                        <a14:foregroundMark x1="45556" y1="42222" x2="45556" y2="42222"/>
                        <a14:foregroundMark x1="47778" y1="46889" x2="47778" y2="46889"/>
                        <a14:foregroundMark x1="45111" y1="47444" x2="45111" y2="47444"/>
                        <a14:foregroundMark x1="47778" y1="39556" x2="47778" y2="39556"/>
                        <a14:foregroundMark x1="44556" y1="38778" x2="44556" y2="38778"/>
                        <a14:foregroundMark x1="61444" y1="39222" x2="61444" y2="39222"/>
                        <a14:foregroundMark x1="62111" y1="42667" x2="62111" y2="42667"/>
                        <a14:foregroundMark x1="58222" y1="40444" x2="58222" y2="40444"/>
                        <a14:foregroundMark x1="59222" y1="36333" x2="59222" y2="36333"/>
                        <a14:foregroundMark x1="59889" y1="35000" x2="59889" y2="35000"/>
                        <a14:foregroundMark x1="62667" y1="36000" x2="62667" y2="36000"/>
                        <a14:foregroundMark x1="64667" y1="38556" x2="64667" y2="38556"/>
                        <a14:foregroundMark x1="65556" y1="41222" x2="65556" y2="41222"/>
                        <a14:foregroundMark x1="64889" y1="42444" x2="64889" y2="42444"/>
                        <a14:foregroundMark x1="61889" y1="44000" x2="61889" y2="44000"/>
                        <a14:foregroundMark x1="59222" y1="43222" x2="59222" y2="43222"/>
                        <a14:foregroundMark x1="46778" y1="42222" x2="46778" y2="42222"/>
                        <a14:foregroundMark x1="50556" y1="46444" x2="50556" y2="46444"/>
                        <a14:foregroundMark x1="48000" y1="46889" x2="48000" y2="46889"/>
                        <a14:foregroundMark x1="44778" y1="45000" x2="44778" y2="45000"/>
                        <a14:foregroundMark x1="43889" y1="43000" x2="43889" y2="43000"/>
                        <a14:foregroundMark x1="43556" y1="41000" x2="43556" y2="41000"/>
                        <a14:foregroundMark x1="47333" y1="39000" x2="4733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86" y="1972273"/>
            <a:ext cx="4444664" cy="444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355</TotalTime>
  <Words>151</Words>
  <Application>Microsoft Office PowerPoint</Application>
  <PresentationFormat>Широкоэкранный</PresentationFormat>
  <Paragraphs>34</Paragraphs>
  <Slides>16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Cambria</vt:lpstr>
      <vt:lpstr>Tw Cen MT</vt:lpstr>
      <vt:lpstr>Капля</vt:lpstr>
      <vt:lpstr>ИГРА-ВИКТОРИНА «ВЕСНА»</vt:lpstr>
      <vt:lpstr>Какие четыре времени года ты знаешь?</vt:lpstr>
      <vt:lpstr>НАЗОВИ ВЕСЕННИЕ МЕСЯЦЫ</vt:lpstr>
      <vt:lpstr>Внимательно посмотри на картинки и скажи, что лишнее.  Почему?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перепутал художник?</vt:lpstr>
      <vt:lpstr>Молодец, ты заслужил весёлый танец!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ИГРА-ВИКТОРИНА «ВЕСНА»</dc:title>
  <dc:creator>Елена Акубекова</dc:creator>
  <cp:lastModifiedBy>Пользователь Windows</cp:lastModifiedBy>
  <cp:revision>38</cp:revision>
  <dcterms:created xsi:type="dcterms:W3CDTF">2020-04-11T17:00:18Z</dcterms:created>
  <dcterms:modified xsi:type="dcterms:W3CDTF">2020-04-16T16:30:34Z</dcterms:modified>
</cp:coreProperties>
</file>