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60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s://bibliomaniya.blogspot.com/2010/10/blog-pos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184173-6008-48C8-9624-036898ACB14E}"/>
              </a:ext>
            </a:extLst>
          </p:cNvPr>
          <p:cNvSpPr txBox="1"/>
          <p:nvPr/>
        </p:nvSpPr>
        <p:spPr>
          <a:xfrm>
            <a:off x="3575720" y="1196752"/>
            <a:ext cx="7383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Дорогие ребята!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Предлагаю </a:t>
            </a:r>
            <a:r>
              <a:rPr lang="ru-RU" sz="2800" dirty="0">
                <a:solidFill>
                  <a:srgbClr val="0070C0"/>
                </a:solidFill>
              </a:rPr>
              <a:t>вам математические задания.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Решаем, считаем, угадываем с удовольствием!</a:t>
            </a:r>
          </a:p>
        </p:txBody>
      </p:sp>
      <p:pic>
        <p:nvPicPr>
          <p:cNvPr id="4" name="Рисунок 3" descr="C:\Documents and Settings\uzer\Local Settings\Temp\Rar$DIa0.866\IMG_6098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000" y="332656"/>
            <a:ext cx="233652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5720" y="2610460"/>
            <a:ext cx="48990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Воспитатель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Калинина Ирина Анатольевна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9684" y="181089"/>
            <a:ext cx="7049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Веселая математика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2E153B-ABB5-4E51-AFEF-47725401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86" y="4005064"/>
            <a:ext cx="828006" cy="167148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415139-C378-4B99-91DC-23544CAAFE66}"/>
              </a:ext>
            </a:extLst>
          </p:cNvPr>
          <p:cNvSpPr/>
          <p:nvPr/>
        </p:nvSpPr>
        <p:spPr>
          <a:xfrm>
            <a:off x="4684395" y="188640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Решите задачу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1FE5C-A396-4D23-8599-CDB1124C04F7}"/>
              </a:ext>
            </a:extLst>
          </p:cNvPr>
          <p:cNvSpPr txBox="1"/>
          <p:nvPr/>
        </p:nvSpPr>
        <p:spPr>
          <a:xfrm>
            <a:off x="2351584" y="896479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Коля и Аня пришли в магазин. Коля купил молочный продукт, а Аня – мясной. Кто купил кефир, а кто – колбасу?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6194EC-5BA4-44B8-B0B5-0FB12BA21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93" t="1166" r="21377"/>
          <a:stretch/>
        </p:blipFill>
        <p:spPr>
          <a:xfrm flipH="1">
            <a:off x="9768408" y="188640"/>
            <a:ext cx="2061831" cy="4071275"/>
          </a:xfrm>
          <a:prstGeom prst="rect">
            <a:avLst/>
          </a:prstGeom>
        </p:spPr>
      </p:pic>
      <p:pic>
        <p:nvPicPr>
          <p:cNvPr id="11" name="Рисунок 10" descr="5d2d5680820c.jpg">
            <a:extLst>
              <a:ext uri="{FF2B5EF4-FFF2-40B4-BE49-F238E27FC236}">
                <a16:creationId xmlns:a16="http://schemas.microsoft.com/office/drawing/2014/main" id="{A2D521C1-4C78-4C76-9517-263A00F6D0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5960" y="4319292"/>
            <a:ext cx="1656819" cy="11045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D4FD5-61FC-4A7B-8D63-EB47AB4CA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12960" r="37401" b="2801"/>
          <a:stretch/>
        </p:blipFill>
        <p:spPr bwMode="auto">
          <a:xfrm>
            <a:off x="426550" y="269529"/>
            <a:ext cx="16755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4422 L 0.17097 -0.1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2293 -0.24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7689" y="2060848"/>
            <a:ext cx="5593841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3883" y="476672"/>
            <a:ext cx="5301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тебя все получилось!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10BEFF-EFE3-442A-8169-1DCA13907258}"/>
              </a:ext>
            </a:extLst>
          </p:cNvPr>
          <p:cNvSpPr/>
          <p:nvPr/>
        </p:nvSpPr>
        <p:spPr>
          <a:xfrm>
            <a:off x="4799856" y="116632"/>
            <a:ext cx="3595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Решите ребусы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8A852A-723D-4EBC-AA57-4A2B23E447BE}"/>
              </a:ext>
            </a:extLst>
          </p:cNvPr>
          <p:cNvSpPr/>
          <p:nvPr/>
        </p:nvSpPr>
        <p:spPr>
          <a:xfrm>
            <a:off x="6408472" y="980727"/>
            <a:ext cx="3288080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0" spc="6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ви3на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973501-E930-4BA1-883B-887F42350FA3}"/>
              </a:ext>
            </a:extLst>
          </p:cNvPr>
          <p:cNvSpPr/>
          <p:nvPr/>
        </p:nvSpPr>
        <p:spPr>
          <a:xfrm>
            <a:off x="3784746" y="2818448"/>
            <a:ext cx="2383987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5’но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EA08B8-6383-41CB-BB8B-3CE851EA19CF}"/>
              </a:ext>
            </a:extLst>
          </p:cNvPr>
          <p:cNvSpPr/>
          <p:nvPr/>
        </p:nvSpPr>
        <p:spPr>
          <a:xfrm>
            <a:off x="3924473" y="980728"/>
            <a:ext cx="1954381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40а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C635B6-0E70-4CD7-93C3-22F5F5783F8F}"/>
              </a:ext>
            </a:extLst>
          </p:cNvPr>
          <p:cNvSpPr/>
          <p:nvPr/>
        </p:nvSpPr>
        <p:spPr>
          <a:xfrm>
            <a:off x="2351584" y="4676943"/>
            <a:ext cx="2714206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по2л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C5060-B960-434C-AFBD-D7E64FB1E710}"/>
              </a:ext>
            </a:extLst>
          </p:cNvPr>
          <p:cNvSpPr/>
          <p:nvPr/>
        </p:nvSpPr>
        <p:spPr>
          <a:xfrm>
            <a:off x="7752004" y="2778651"/>
            <a:ext cx="2095445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с3ж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78D5E0-0B13-4151-8097-F927CDFDBEA6}"/>
              </a:ext>
            </a:extLst>
          </p:cNvPr>
          <p:cNvSpPr/>
          <p:nvPr/>
        </p:nvSpPr>
        <p:spPr>
          <a:xfrm>
            <a:off x="6081860" y="4797152"/>
            <a:ext cx="1390124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7я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273F31-9F5F-494C-AFAB-4012AD8A488F}"/>
              </a:ext>
            </a:extLst>
          </p:cNvPr>
          <p:cNvSpPr/>
          <p:nvPr/>
        </p:nvSpPr>
        <p:spPr>
          <a:xfrm>
            <a:off x="8668065" y="4631754"/>
            <a:ext cx="2056973" cy="1200329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600" normalizeH="0" baseline="0" noProof="0" dirty="0">
                <a:ln w="1905"/>
                <a:solidFill>
                  <a:srgbClr val="3333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</a:rPr>
              <a:t>Р1а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4B4C3F-EB8A-49ED-8493-8E4E6B3B8771}"/>
              </a:ext>
            </a:extLst>
          </p:cNvPr>
          <p:cNvSpPr/>
          <p:nvPr/>
        </p:nvSpPr>
        <p:spPr>
          <a:xfrm>
            <a:off x="869714" y="207007"/>
            <a:ext cx="11017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Угадайте, какое число спряталось за орешком?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8A2904-D1CA-4D39-8961-1CB9F07D68A4}"/>
              </a:ext>
            </a:extLst>
          </p:cNvPr>
          <p:cNvSpPr/>
          <p:nvPr/>
        </p:nvSpPr>
        <p:spPr>
          <a:xfrm>
            <a:off x="3623718" y="1256229"/>
            <a:ext cx="5083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spc="6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10 – 7 = 3</a:t>
            </a:r>
          </a:p>
        </p:txBody>
      </p:sp>
      <p:pic>
        <p:nvPicPr>
          <p:cNvPr id="5" name="Рисунок 4" descr="518.jpg">
            <a:extLst>
              <a:ext uri="{FF2B5EF4-FFF2-40B4-BE49-F238E27FC236}">
                <a16:creationId xmlns:a16="http://schemas.microsoft.com/office/drawing/2014/main" id="{862543D9-4777-46D5-9554-8609BCB986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3951" y="1087058"/>
            <a:ext cx="1428750" cy="14287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AD6F48-A1EE-4E53-8342-23D164E25C6C}"/>
              </a:ext>
            </a:extLst>
          </p:cNvPr>
          <p:cNvSpPr/>
          <p:nvPr/>
        </p:nvSpPr>
        <p:spPr>
          <a:xfrm>
            <a:off x="4285446" y="2884252"/>
            <a:ext cx="41857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spc="6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7 + 1= 8</a:t>
            </a:r>
          </a:p>
        </p:txBody>
      </p:sp>
      <p:pic>
        <p:nvPicPr>
          <p:cNvPr id="7" name="Рисунок 6" descr="518.jpg">
            <a:extLst>
              <a:ext uri="{FF2B5EF4-FFF2-40B4-BE49-F238E27FC236}">
                <a16:creationId xmlns:a16="http://schemas.microsoft.com/office/drawing/2014/main" id="{F7F619AA-2FB0-436F-B196-96FFA7379D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752" y="2714625"/>
            <a:ext cx="1428750" cy="1428750"/>
          </a:xfrm>
          <a:prstGeom prst="rect">
            <a:avLst/>
          </a:prstGeom>
        </p:spPr>
      </p:pic>
      <p:pic>
        <p:nvPicPr>
          <p:cNvPr id="8" name="Рисунок 7" descr="m6405b9fc.png">
            <a:extLst>
              <a:ext uri="{FF2B5EF4-FFF2-40B4-BE49-F238E27FC236}">
                <a16:creationId xmlns:a16="http://schemas.microsoft.com/office/drawing/2014/main" id="{589B243A-DA46-4BA0-81E0-11D5EC5B82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197" y="2741837"/>
            <a:ext cx="1511034" cy="14015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0387EE-4F80-4757-8C9D-65DECB6D2348}"/>
              </a:ext>
            </a:extLst>
          </p:cNvPr>
          <p:cNvSpPr/>
          <p:nvPr/>
        </p:nvSpPr>
        <p:spPr>
          <a:xfrm>
            <a:off x="4439816" y="4596854"/>
            <a:ext cx="4493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spc="60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8 – 4 = 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9E1DF0-5907-48B1-AC04-7C74F4580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8" y="4484711"/>
            <a:ext cx="1511939" cy="1402202"/>
          </a:xfrm>
          <a:prstGeom prst="rect">
            <a:avLst/>
          </a:prstGeom>
        </p:spPr>
      </p:pic>
      <p:pic>
        <p:nvPicPr>
          <p:cNvPr id="11" name="Рисунок 10" descr="1020527.jpeg">
            <a:extLst>
              <a:ext uri="{FF2B5EF4-FFF2-40B4-BE49-F238E27FC236}">
                <a16:creationId xmlns:a16="http://schemas.microsoft.com/office/drawing/2014/main" id="{A9B22D78-140E-4EFE-8FA4-EA20248732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526984"/>
            <a:ext cx="1143008" cy="1143008"/>
          </a:xfrm>
          <a:prstGeom prst="rect">
            <a:avLst/>
          </a:prstGeom>
        </p:spPr>
      </p:pic>
      <p:pic>
        <p:nvPicPr>
          <p:cNvPr id="12" name="Рисунок 11" descr="1020527.jpeg">
            <a:extLst>
              <a:ext uri="{FF2B5EF4-FFF2-40B4-BE49-F238E27FC236}">
                <a16:creationId xmlns:a16="http://schemas.microsoft.com/office/drawing/2014/main" id="{36EBCDE6-0717-4AE8-A965-92DAC39465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8C8C8"/>
              </a:clrFrom>
              <a:clrTo>
                <a:srgbClr val="C8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3468" y="4517628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415139-C378-4B99-91DC-23544CAAFE66}"/>
              </a:ext>
            </a:extLst>
          </p:cNvPr>
          <p:cNvSpPr/>
          <p:nvPr/>
        </p:nvSpPr>
        <p:spPr>
          <a:xfrm>
            <a:off x="3302904" y="136527"/>
            <a:ext cx="5809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Сколько треугольников?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D095E3F-408F-42BD-A41D-4C54E7B3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154" y="3333648"/>
            <a:ext cx="3819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prstClr val="black"/>
                </a:solidFill>
                <a:latin typeface="Georgia" pitchFamily="18" charset="0"/>
              </a:rPr>
              <a:t>Треугольников - </a:t>
            </a:r>
            <a:r>
              <a:rPr lang="ru-RU" sz="3200" b="1" i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D2550D2-4E91-4ADC-974F-279F49C8430F}"/>
              </a:ext>
            </a:extLst>
          </p:cNvPr>
          <p:cNvGrpSpPr/>
          <p:nvPr/>
        </p:nvGrpSpPr>
        <p:grpSpPr>
          <a:xfrm>
            <a:off x="2058399" y="1756578"/>
            <a:ext cx="7467031" cy="2952328"/>
            <a:chOff x="357158" y="2786058"/>
            <a:chExt cx="6215106" cy="1904147"/>
          </a:xfrm>
        </p:grpSpPr>
        <p:pic>
          <p:nvPicPr>
            <p:cNvPr id="7" name="Рисунок 6" descr="3т1.png">
              <a:extLst>
                <a:ext uri="{FF2B5EF4-FFF2-40B4-BE49-F238E27FC236}">
                  <a16:creationId xmlns:a16="http://schemas.microsoft.com/office/drawing/2014/main" id="{8CB08EE0-1EA8-494E-8859-C14647882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7158" y="2786058"/>
              <a:ext cx="2071702" cy="904015"/>
            </a:xfrm>
            <a:prstGeom prst="rect">
              <a:avLst/>
            </a:prstGeom>
          </p:spPr>
        </p:pic>
        <p:pic>
          <p:nvPicPr>
            <p:cNvPr id="8" name="Рисунок 7" descr="3т2.png">
              <a:extLst>
                <a:ext uri="{FF2B5EF4-FFF2-40B4-BE49-F238E27FC236}">
                  <a16:creationId xmlns:a16="http://schemas.microsoft.com/office/drawing/2014/main" id="{30970648-CACD-4BE3-BA60-B693F1BCA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28860" y="2786058"/>
              <a:ext cx="2071702" cy="904015"/>
            </a:xfrm>
            <a:prstGeom prst="rect">
              <a:avLst/>
            </a:prstGeom>
          </p:spPr>
        </p:pic>
        <p:pic>
          <p:nvPicPr>
            <p:cNvPr id="9" name="Рисунок 8" descr="3т3.png">
              <a:extLst>
                <a:ext uri="{FF2B5EF4-FFF2-40B4-BE49-F238E27FC236}">
                  <a16:creationId xmlns:a16="http://schemas.microsoft.com/office/drawing/2014/main" id="{452A9114-88E3-4DCA-B9ED-7503DFA15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0562" y="2786058"/>
              <a:ext cx="2071702" cy="904015"/>
            </a:xfrm>
            <a:prstGeom prst="rect">
              <a:avLst/>
            </a:prstGeom>
          </p:spPr>
        </p:pic>
        <p:pic>
          <p:nvPicPr>
            <p:cNvPr id="10" name="Рисунок 9" descr="3т4.png">
              <a:extLst>
                <a:ext uri="{FF2B5EF4-FFF2-40B4-BE49-F238E27FC236}">
                  <a16:creationId xmlns:a16="http://schemas.microsoft.com/office/drawing/2014/main" id="{BAEF8223-73F4-463D-A516-C1AAC8155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7554" y="3786190"/>
              <a:ext cx="2071702" cy="904015"/>
            </a:xfrm>
            <a:prstGeom prst="rect">
              <a:avLst/>
            </a:prstGeom>
          </p:spPr>
        </p:pic>
        <p:pic>
          <p:nvPicPr>
            <p:cNvPr id="11" name="Рисунок 10" descr="3т5.png">
              <a:extLst>
                <a:ext uri="{FF2B5EF4-FFF2-40B4-BE49-F238E27FC236}">
                  <a16:creationId xmlns:a16="http://schemas.microsoft.com/office/drawing/2014/main" id="{7B0803EC-E857-47CE-8807-54A25F8A8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976" y="3643314"/>
              <a:ext cx="2071702" cy="904015"/>
            </a:xfrm>
            <a:prstGeom prst="rect">
              <a:avLst/>
            </a:prstGeom>
          </p:spPr>
        </p:pic>
      </p:grpSp>
      <p:pic>
        <p:nvPicPr>
          <p:cNvPr id="13" name="Рисунок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B2BF27A-C277-4CB1-8A4E-2C2CEF254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22062" y="1264304"/>
            <a:ext cx="3223077" cy="32230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3FBEB9-8198-4C99-8F4D-1B686F76D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836" y="1203201"/>
            <a:ext cx="8028692" cy="35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158390-FDF3-4DCB-A7B3-85B260F549B9}"/>
              </a:ext>
            </a:extLst>
          </p:cNvPr>
          <p:cNvSpPr/>
          <p:nvPr/>
        </p:nvSpPr>
        <p:spPr>
          <a:xfrm>
            <a:off x="1966864" y="0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Найди на рисунке льва цифры, назови их?</a:t>
            </a:r>
          </a:p>
        </p:txBody>
      </p:sp>
      <p:pic>
        <p:nvPicPr>
          <p:cNvPr id="13" name="Рисунок 12" descr="2748.gif">
            <a:extLst>
              <a:ext uri="{FF2B5EF4-FFF2-40B4-BE49-F238E27FC236}">
                <a16:creationId xmlns:a16="http://schemas.microsoft.com/office/drawing/2014/main" id="{28CB18CB-2F80-4413-8928-BE40A5AD8B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8916" y="845423"/>
            <a:ext cx="5526375" cy="55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81E66D-6D9C-448E-8CCC-D321FEEC81A6}"/>
              </a:ext>
            </a:extLst>
          </p:cNvPr>
          <p:cNvSpPr/>
          <p:nvPr/>
        </p:nvSpPr>
        <p:spPr>
          <a:xfrm>
            <a:off x="5087888" y="332656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Решите задачу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D30F68-52AE-42BE-B758-0BA63951D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925354"/>
            <a:ext cx="8333954" cy="23654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8D05A0-209A-4D3C-8310-0C7182B33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620688"/>
            <a:ext cx="3024336" cy="226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5C4550-790F-4694-9C06-8EADFB0C6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216161"/>
            <a:ext cx="5590517" cy="2072820"/>
          </a:xfrm>
          <a:prstGeom prst="rect">
            <a:avLst/>
          </a:prstGeom>
        </p:spPr>
      </p:pic>
      <p:sp>
        <p:nvSpPr>
          <p:cNvPr id="18" name="Взрыв: 14 точек 17">
            <a:extLst>
              <a:ext uri="{FF2B5EF4-FFF2-40B4-BE49-F238E27FC236}">
                <a16:creationId xmlns:a16="http://schemas.microsoft.com/office/drawing/2014/main" id="{037E76B3-F321-4B4A-A8DB-4D6C0F8C4E55}"/>
              </a:ext>
            </a:extLst>
          </p:cNvPr>
          <p:cNvSpPr/>
          <p:nvPr/>
        </p:nvSpPr>
        <p:spPr>
          <a:xfrm>
            <a:off x="2783632" y="3319047"/>
            <a:ext cx="3164374" cy="17348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C31BF0-673F-4352-856D-2A0DBA9D3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719" y="3863364"/>
            <a:ext cx="171312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зрыв: 14 точек 15">
            <a:extLst>
              <a:ext uri="{FF2B5EF4-FFF2-40B4-BE49-F238E27FC236}">
                <a16:creationId xmlns:a16="http://schemas.microsoft.com/office/drawing/2014/main" id="{BE4C371A-50F9-4C3B-92B0-392A7B742173}"/>
              </a:ext>
            </a:extLst>
          </p:cNvPr>
          <p:cNvSpPr/>
          <p:nvPr/>
        </p:nvSpPr>
        <p:spPr>
          <a:xfrm>
            <a:off x="264817" y="3737900"/>
            <a:ext cx="3164374" cy="17348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415139-C378-4B99-91DC-23544CAAFE66}"/>
              </a:ext>
            </a:extLst>
          </p:cNvPr>
          <p:cNvSpPr/>
          <p:nvPr/>
        </p:nvSpPr>
        <p:spPr>
          <a:xfrm>
            <a:off x="4727848" y="336629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Решите задачу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5BF62-5921-4C99-A634-AB4CB334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44" y="1044515"/>
            <a:ext cx="8144962" cy="2853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F02DC5-E3F5-45B2-9717-CE67DD47D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88640"/>
            <a:ext cx="3468925" cy="195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B9B2E8-5EE0-4136-B5E0-25C310F0C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42" y="4233148"/>
            <a:ext cx="1713124" cy="64623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2A0CBE7-5FC1-4F33-AD4B-E7AFF45BF78B}"/>
              </a:ext>
            </a:extLst>
          </p:cNvPr>
          <p:cNvSpPr/>
          <p:nvPr/>
        </p:nvSpPr>
        <p:spPr>
          <a:xfrm>
            <a:off x="3429191" y="3737900"/>
            <a:ext cx="8002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Миша ел не шоколадное, значит, он ел – клубничное мороженое</a:t>
            </a:r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Маша ела шоколадное </a:t>
            </a:r>
          </a:p>
          <a:p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мороженое.</a:t>
            </a:r>
            <a:r>
              <a:rPr lang="ru-RU" sz="2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158390-FDF3-4DCB-A7B3-85B260F549B9}"/>
              </a:ext>
            </a:extLst>
          </p:cNvPr>
          <p:cNvSpPr/>
          <p:nvPr/>
        </p:nvSpPr>
        <p:spPr>
          <a:xfrm>
            <a:off x="2711624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Из каких геометрических фигур составлена маска?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11DA14-4BD4-4B9F-88BB-457566D08284}"/>
              </a:ext>
            </a:extLst>
          </p:cNvPr>
          <p:cNvGrpSpPr/>
          <p:nvPr/>
        </p:nvGrpSpPr>
        <p:grpSpPr>
          <a:xfrm>
            <a:off x="4626577" y="1700808"/>
            <a:ext cx="4220605" cy="4729702"/>
            <a:chOff x="4626577" y="1700808"/>
            <a:chExt cx="4220605" cy="472970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6727B8A-D9CB-4366-96A0-A52BF6B6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6577" y="1700808"/>
              <a:ext cx="4211780" cy="4729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E64FA3F-6FB1-4583-9787-88237BC5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2184" y="1700808"/>
              <a:ext cx="1094998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598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E03BDC2-3959-4C4E-9A46-7C310780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10468"/>
            <a:ext cx="2726166" cy="383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81E66D-6D9C-448E-8CCC-D321FEEC81A6}"/>
              </a:ext>
            </a:extLst>
          </p:cNvPr>
          <p:cNvSpPr/>
          <p:nvPr/>
        </p:nvSpPr>
        <p:spPr>
          <a:xfrm>
            <a:off x="4151272" y="387997"/>
            <a:ext cx="348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Решите задачу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74C50-5897-4C87-BE50-CB11A8C3C555}"/>
              </a:ext>
            </a:extLst>
          </p:cNvPr>
          <p:cNvSpPr txBox="1"/>
          <p:nvPr/>
        </p:nvSpPr>
        <p:spPr>
          <a:xfrm>
            <a:off x="3304003" y="1230996"/>
            <a:ext cx="585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Рома ел фрукты, а Таня – овощи. </a:t>
            </a:r>
            <a:endParaRPr lang="ru-RU" sz="4000" b="1" spc="3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sz="40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Кто </a:t>
            </a:r>
            <a:r>
              <a:rPr lang="ru-RU" sz="40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ел яблоко, </a:t>
            </a:r>
          </a:p>
          <a:p>
            <a:r>
              <a:rPr lang="ru-RU" sz="40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 кто – морковь?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67DD60-C178-4BC8-826F-0E4FF0F9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60092"/>
            <a:ext cx="2523648" cy="40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DC71D-F10B-498E-B9AD-BEDD75B7D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468" y="3979817"/>
            <a:ext cx="2232927" cy="12468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06D95-C474-4DC4-881B-CD5E7EB8EA8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4918" y="4365104"/>
            <a:ext cx="1525285" cy="15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589 -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58594 -0.484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153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32</cp:revision>
  <dcterms:created xsi:type="dcterms:W3CDTF">2014-05-12T04:44:22Z</dcterms:created>
  <dcterms:modified xsi:type="dcterms:W3CDTF">2020-05-30T17:29:30Z</dcterms:modified>
</cp:coreProperties>
</file>