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65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125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7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10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151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07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91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29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3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2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9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969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ECD84-916B-4942-8CA5-2314EEE1A95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B7798-6027-4C19-B11F-066193CC8D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9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7.gi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9.gif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20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1.gif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gif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1278" y="3864428"/>
            <a:ext cx="6674906" cy="2345531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 для старших дошкольников</a:t>
            </a:r>
            <a:b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«ВРЕМЕНА ГОДА» 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Documents and Settings\uzer\Local Settings\Temp\Rar$DIa0.473\IMG_6802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45306" y="536633"/>
            <a:ext cx="2470780" cy="375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975528" y="1139405"/>
            <a:ext cx="72464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Здравствуйте, дорогие друзья!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Давайте немного поиграем и вспомним все,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что вы знаете о временах года.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Воспитатель Сабадаш Ирина Анатольевна.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йчик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53800" y="279400"/>
            <a:ext cx="487363" cy="4873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8700" y="279400"/>
            <a:ext cx="1003935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Какой из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признаков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относится к зиме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4241" y="1580017"/>
            <a:ext cx="2674963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таяние снега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79100" y="1580017"/>
            <a:ext cx="2605200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прилёт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птиц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404" y="2486359"/>
            <a:ext cx="1662635" cy="995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орозы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61118" y="2486359"/>
            <a:ext cx="1441164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дожди</a:t>
            </a:r>
            <a:endParaRPr lang="ru-RU" sz="3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04" y="1182609"/>
            <a:ext cx="6104668" cy="457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390220" y="5576875"/>
            <a:ext cx="1662635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морозы</a:t>
            </a:r>
          </a:p>
        </p:txBody>
      </p:sp>
    </p:spTree>
    <p:extLst>
      <p:ext uri="{BB962C8B-B14F-4D97-AF65-F5344CB8AC3E}">
        <p14:creationId xmlns:p14="http://schemas.microsoft.com/office/powerpoint/2010/main" val="81609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6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йчи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53800" y="365125"/>
            <a:ext cx="487363" cy="487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65004" y="254863"/>
            <a:ext cx="95394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Зима, весна, лето, осень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– что это такое?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6836" y="1682441"/>
            <a:ext cx="2739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времена года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66540" y="1682442"/>
            <a:ext cx="3060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времена земли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928809"/>
            <a:ext cx="3512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явления планеты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43137" y="2928809"/>
            <a:ext cx="3107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явления жизни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13" y="1214438"/>
            <a:ext cx="5482827" cy="4386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27242" y="5668060"/>
            <a:ext cx="2739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времена года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4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йчик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996884" y="327025"/>
            <a:ext cx="487363" cy="487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9511" y="216763"/>
            <a:ext cx="8340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Когда облетают листья с деревьев?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0146" y="1493326"/>
            <a:ext cx="1383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зимой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045787" y="1493325"/>
            <a:ext cx="1644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осенью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8809" y="2665205"/>
            <a:ext cx="1546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весной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02849" y="2665205"/>
            <a:ext cx="1330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летом</a:t>
            </a:r>
            <a:endParaRPr lang="ru-RU" sz="3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88" y="1149164"/>
            <a:ext cx="7413865" cy="47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287577" y="5804069"/>
            <a:ext cx="1644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осенью</a:t>
            </a: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йчик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271250" y="317500"/>
            <a:ext cx="487363" cy="487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00684" y="2533307"/>
            <a:ext cx="192230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июлем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3425" y="161071"/>
            <a:ext cx="1069657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ctr">
              <a:lnSpc>
                <a:spcPct val="115000"/>
              </a:lnSpc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Каким месяцем заканчивается год?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9951" y="1447261"/>
            <a:ext cx="2242345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декабрём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52428" y="1447261"/>
            <a:ext cx="2018822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январём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8013" y="2533307"/>
            <a:ext cx="140621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маем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58" y="961290"/>
            <a:ext cx="6662107" cy="503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756189" y="5897761"/>
            <a:ext cx="2242345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декабрём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1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йчик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53800" y="260350"/>
            <a:ext cx="487363" cy="487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03921"/>
            <a:ext cx="11610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месяцев у каждого времени года?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4022" y="1613140"/>
            <a:ext cx="1802096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четыре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25045" y="1613140"/>
            <a:ext cx="1100814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0949" y="2441320"/>
            <a:ext cx="1068241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232487" y="2441320"/>
            <a:ext cx="1285929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пять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705" y="1613140"/>
            <a:ext cx="7896225" cy="4515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151411" y="5939151"/>
            <a:ext cx="1802096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четыре</a:t>
            </a:r>
            <a:endParaRPr lang="ru-RU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йчик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5357" y="231013"/>
            <a:ext cx="487363" cy="487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0093" y="1568520"/>
            <a:ext cx="6096000" cy="689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сентябре</a:t>
            </a:r>
            <a:endParaRPr lang="ru-RU" sz="3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310" y="-1878"/>
            <a:ext cx="10686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ctr"/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каком месяце дети идут в школу?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95562" y="1568519"/>
            <a:ext cx="2204450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августе</a:t>
            </a:r>
            <a:endParaRPr lang="ru-RU" sz="36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92" y="2707654"/>
            <a:ext cx="2277226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октябре</a:t>
            </a:r>
            <a:endParaRPr lang="ru-RU" sz="36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447243" y="2707652"/>
            <a:ext cx="210108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ноябре</a:t>
            </a: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16" y="1820630"/>
            <a:ext cx="6847578" cy="427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777985" y="5991423"/>
            <a:ext cx="2490938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>
              <a:lnSpc>
                <a:spcPct val="115000"/>
              </a:lnSpc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сентябре</a:t>
            </a:r>
            <a:endParaRPr lang="ru-RU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1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7" y="539496"/>
            <a:ext cx="5342273" cy="5342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778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9739" y="2398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Какая одежда подойдет </a:t>
            </a: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осенней погоде?</a:t>
            </a:r>
            <a:endParaRPr lang="ru-RU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йчик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95339" y="321992"/>
            <a:ext cx="240104" cy="240104"/>
          </a:xfrm>
        </p:spPr>
      </p:pic>
      <p:sp>
        <p:nvSpPr>
          <p:cNvPr id="5" name="Прямоугольник 4"/>
          <p:cNvSpPr/>
          <p:nvPr/>
        </p:nvSpPr>
        <p:spPr>
          <a:xfrm>
            <a:off x="789204" y="1759789"/>
            <a:ext cx="4615132" cy="97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5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шорты</a:t>
            </a:r>
            <a:endParaRPr lang="ru-RU" sz="5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05676" y="1762244"/>
            <a:ext cx="2489663" cy="97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5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майка</a:t>
            </a:r>
            <a:endParaRPr lang="ru-RU" sz="5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5918" y="3623788"/>
            <a:ext cx="295548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5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куртка</a:t>
            </a:r>
            <a:endParaRPr lang="ru-RU" sz="5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05676" y="3537459"/>
            <a:ext cx="2093976" cy="97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5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шуба</a:t>
            </a:r>
            <a:endParaRPr lang="ru-RU" sz="5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20" y="1759789"/>
            <a:ext cx="3498796" cy="3970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04994" y="5566816"/>
            <a:ext cx="2459735" cy="97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5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куртка</a:t>
            </a:r>
            <a:endParaRPr lang="ru-RU" sz="5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3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Какой из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не относится к летним?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Зайчик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4" end="975.639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flipV="1">
            <a:off x="11530122" y="871269"/>
            <a:ext cx="408892" cy="40889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8356" y="1614577"/>
            <a:ext cx="167289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228600" algn="l"/>
              </a:tabLs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август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97253" y="1690688"/>
            <a:ext cx="127418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228600" algn="l"/>
              </a:tabLs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июль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9656043" y="2597545"/>
            <a:ext cx="175660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228600" algn="l"/>
              </a:tabLs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5398" y="2597545"/>
            <a:ext cx="123880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228600" algn="l"/>
              </a:tabLst>
            </a:pP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4263454" y="5774991"/>
            <a:ext cx="2783264" cy="68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2286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71" y="1143000"/>
            <a:ext cx="6560901" cy="481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2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488" y="23960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какое время года заяц бывает серым?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Зайчик 3mpe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5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flipV="1">
            <a:off x="11515604" y="365124"/>
            <a:ext cx="324988" cy="3249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1200599" y="1690688"/>
            <a:ext cx="134721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летом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929301" y="1710700"/>
            <a:ext cx="3026665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зимой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8867" y="2731191"/>
            <a:ext cx="1630680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осенью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7964423" y="2731191"/>
            <a:ext cx="299154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весной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45736" y="5886330"/>
            <a:ext cx="195681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летом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78" y="1027906"/>
            <a:ext cx="5494016" cy="493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5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самый первый месяц года?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Зайчи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flipV="1">
            <a:off x="11405200" y="257716"/>
            <a:ext cx="406518" cy="4065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28463" y="2690336"/>
            <a:ext cx="274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798097"/>
            <a:ext cx="201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6894" y="1735929"/>
            <a:ext cx="2497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94023" y="2842489"/>
            <a:ext cx="2185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593592" y="3105835"/>
            <a:ext cx="54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4910328" y="5591794"/>
            <a:ext cx="253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 smtClean="0">
                <a:solidFill>
                  <a:prstClr val="black"/>
                </a:solidFill>
              </a:rPr>
              <a:t>    </a:t>
            </a:r>
            <a:r>
              <a:rPr lang="ru-RU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</a:t>
            </a:r>
            <a:r>
              <a:rPr lang="ru-RU" sz="3600" dirty="0">
                <a:solidFill>
                  <a:prstClr val="black"/>
                </a:solidFill>
              </a:rPr>
              <a:t/>
            </a:r>
            <a:br>
              <a:rPr lang="ru-RU" sz="3600" dirty="0">
                <a:solidFill>
                  <a:prstClr val="black"/>
                </a:solidFill>
              </a:rPr>
            </a:br>
            <a:endParaRPr lang="ru-RU" sz="3600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38" y="1396834"/>
            <a:ext cx="6502901" cy="417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84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216" y="365125"/>
            <a:ext cx="107685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какое время года чаще всего бывает гроза?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Зайчик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58950" y="180299"/>
            <a:ext cx="294154" cy="2941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9549384" y="2803280"/>
            <a:ext cx="1886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36136" y="315200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1402" y="1369358"/>
            <a:ext cx="21695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</a:t>
            </a: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9119616" y="1946902"/>
            <a:ext cx="2359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   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18035" y="2822620"/>
            <a:ext cx="2340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зимой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5010911" y="5724145"/>
            <a:ext cx="2786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весной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29" y="1078809"/>
            <a:ext cx="5650993" cy="468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10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974" y="220663"/>
            <a:ext cx="11116056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укрывает землю, деревья, крыши домов 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белым покрывалом?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йчик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654187" y="1051560"/>
            <a:ext cx="324454" cy="3244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H="1" flipV="1">
            <a:off x="9857232" y="2741382"/>
            <a:ext cx="179695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снег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66733" y="2084832"/>
            <a:ext cx="165506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иней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79992" y="2084832"/>
            <a:ext cx="202082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туман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9030" y="3062021"/>
            <a:ext cx="132587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мох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89" y="1626440"/>
            <a:ext cx="6229011" cy="4516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 rot="10800000" flipV="1">
            <a:off x="5129782" y="6000081"/>
            <a:ext cx="123444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снег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2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616" y="999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появляется зимой на реке?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йчик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096339" y="409047"/>
            <a:ext cx="707366" cy="7073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7942" y="1698569"/>
            <a:ext cx="1308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песок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298577" y="1698569"/>
            <a:ext cx="1392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камни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77139" y="2622542"/>
            <a:ext cx="856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лёд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79428" y="2617957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снег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95" y="1425512"/>
            <a:ext cx="5232242" cy="400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567253" y="5440364"/>
            <a:ext cx="856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лёд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73957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881" y="0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возвращаются птицы с юга?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йчик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53800" y="365125"/>
            <a:ext cx="487363" cy="4873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5617" y="1710261"/>
            <a:ext cx="1330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летом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80883" y="1706022"/>
            <a:ext cx="1546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весной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24818" y="2741291"/>
            <a:ext cx="1644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осенью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462219" y="2741291"/>
            <a:ext cx="13837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зимой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48" y="1038836"/>
            <a:ext cx="4826601" cy="4884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871655" y="5846740"/>
            <a:ext cx="1546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весной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4819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6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212</Words>
  <Application>Microsoft Office PowerPoint</Application>
  <PresentationFormat>Широкоэкранный</PresentationFormat>
  <Paragraphs>94</Paragraphs>
  <Slides>16</Slides>
  <Notes>0</Notes>
  <HiddenSlides>0</HiddenSlides>
  <MMClips>14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Викторина для старших дошкольников  «ВРЕМЕНА ГОДА» </vt:lpstr>
      <vt:lpstr>Какая одежда подойдет  к осенней погоде?</vt:lpstr>
      <vt:lpstr>Какой из  месяцев не относится к летним? </vt:lpstr>
      <vt:lpstr>В какое время года заяц бывает серым? </vt:lpstr>
      <vt:lpstr>Как называется самый первый месяц года? </vt:lpstr>
      <vt:lpstr>      В какое время года чаще всего бывает гроза?     </vt:lpstr>
      <vt:lpstr>Что укрывает землю, деревья, крыши домов  белым покрывалом?</vt:lpstr>
      <vt:lpstr>Что появляется зимой на реке?</vt:lpstr>
      <vt:lpstr>Когда возвращаются птицы с юга?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 q</dc:creator>
  <cp:lastModifiedBy>Пользователь Windows</cp:lastModifiedBy>
  <cp:revision>68</cp:revision>
  <dcterms:created xsi:type="dcterms:W3CDTF">2020-05-21T17:05:57Z</dcterms:created>
  <dcterms:modified xsi:type="dcterms:W3CDTF">2020-05-29T19:55:44Z</dcterms:modified>
</cp:coreProperties>
</file>