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6"/>
  </p:handoutMasterIdLst>
  <p:sldIdLst>
    <p:sldId id="257" r:id="rId5"/>
    <p:sldId id="270" r:id="rId6"/>
    <p:sldId id="263" r:id="rId7"/>
    <p:sldId id="258" r:id="rId8"/>
    <p:sldId id="259" r:id="rId9"/>
    <p:sldId id="260" r:id="rId10"/>
    <p:sldId id="267" r:id="rId11"/>
    <p:sldId id="261" r:id="rId12"/>
    <p:sldId id="268" r:id="rId13"/>
    <p:sldId id="269" r:id="rId14"/>
    <p:sldId id="26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FF"/>
    <a:srgbClr val="00CC00"/>
    <a:srgbClr val="66FFFF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134" autoAdjust="0"/>
  </p:normalViewPr>
  <p:slideViewPr>
    <p:cSldViewPr snapToGrid="0">
      <p:cViewPr varScale="1">
        <p:scale>
          <a:sx n="79" d="100"/>
          <a:sy n="79" d="100"/>
        </p:scale>
        <p:origin x="30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png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uzer\Local Settings\Temp\Rar$DIa0.866\IMG_6098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54588" y="274608"/>
            <a:ext cx="3028596" cy="460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966270" y="1727930"/>
            <a:ext cx="564026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Дорогие друзья!</a:t>
            </a:r>
          </a:p>
          <a:p>
            <a:pPr algn="ctr"/>
            <a:r>
              <a:rPr lang="ru-RU" sz="24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Предлагаю вашему вниманию</a:t>
            </a:r>
          </a:p>
          <a:p>
            <a:pPr algn="ctr"/>
            <a:r>
              <a:rPr lang="ru-RU" sz="2400" b="1" cap="all" spc="0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Викторину.</a:t>
            </a:r>
          </a:p>
          <a:p>
            <a:pPr algn="ctr"/>
            <a:r>
              <a:rPr lang="ru-RU" sz="24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Поиграйте с детьми!</a:t>
            </a:r>
          </a:p>
          <a:p>
            <a:pPr algn="ctr"/>
            <a:endParaRPr lang="ru-RU" sz="2400" b="1" cap="all" dirty="0" smtClean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spc="0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Воспитатель </a:t>
            </a:r>
          </a:p>
          <a:p>
            <a:pPr algn="ctr"/>
            <a:r>
              <a:rPr lang="ru-RU" sz="2400" b="1" cap="all" spc="0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Калинина Ирина анатольевна</a:t>
            </a:r>
            <a:endParaRPr lang="ru-RU" sz="2400" b="1" cap="all" spc="0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25C72E-0201-41C9-93CF-E04BBE86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2" y="1142342"/>
            <a:ext cx="6956139" cy="492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994975" y="195076"/>
            <a:ext cx="10260893" cy="55882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 лесу вы увидели не затушенный костер. Ваши действия?</a:t>
            </a:r>
          </a:p>
        </p:txBody>
      </p:sp>
      <p:sp>
        <p:nvSpPr>
          <p:cNvPr id="12" name="Прямоугольник 11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7306044" y="4544449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Сразу потушу его, а угольки закопаю.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06044" y="1383399"/>
            <a:ext cx="3376800" cy="103121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Полюбуюсь и пойду дальше.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40876" y="2823458"/>
            <a:ext cx="3376800" cy="131215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Подброшу еще дров, пусть костер будет побольше.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2725343"/>
            <a:ext cx="386141" cy="6060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27" y="0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0.16945 L -0.55404 0.18125 " pathEditMode="relative" rAng="0" ptsTypes="AA">
                                      <p:cBhvr>
                                        <p:cTn id="6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832" y="1304544"/>
            <a:ext cx="8193024" cy="1645920"/>
          </a:xfrm>
        </p:spPr>
        <p:txBody>
          <a:bodyPr/>
          <a:lstStyle/>
          <a:p>
            <a:pPr algn="ctr"/>
            <a:r>
              <a:rPr lang="ru-RU" sz="7200" b="1" dirty="0"/>
              <a:t>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1729" y="318051"/>
            <a:ext cx="6533976" cy="14340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800" b="1" u="sng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Викторина</a:t>
            </a:r>
            <a:br>
              <a:rPr lang="ru-RU" sz="4800" b="1" u="sng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800" b="1" u="sng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«Друзья природы»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FBF52C-C17E-4618-A2CE-EA7DA1D4A1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2714" b="10501"/>
          <a:stretch/>
        </p:blipFill>
        <p:spPr>
          <a:xfrm>
            <a:off x="3125302" y="1885040"/>
            <a:ext cx="4907040" cy="433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0DE70F0-9943-48C8-8350-2B79FE42F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390" y="955305"/>
            <a:ext cx="6827451" cy="1489769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</a:rPr>
              <a:t>Леса украшают землю… Они учат человека понимать прекрасное и внушают ему величавое настроение. 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			       (</a:t>
            </a:r>
            <a:r>
              <a:rPr lang="ru-RU" sz="2400" b="1" dirty="0">
                <a:solidFill>
                  <a:srgbClr val="FF0000"/>
                </a:solidFill>
              </a:rPr>
              <a:t>Антон Павлович Чехов)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79C0F4-0DD6-4523-876D-5992A1B28A1E}"/>
              </a:ext>
            </a:extLst>
          </p:cNvPr>
          <p:cNvSpPr/>
          <p:nvPr/>
        </p:nvSpPr>
        <p:spPr>
          <a:xfrm>
            <a:off x="1227380" y="2452879"/>
            <a:ext cx="949603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А вы знаете правила поведения в природе?</a:t>
            </a:r>
            <a:b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Умеете правильно вести себя с лесными обитателями?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E835B2-362B-4179-9CEE-352CBF393D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064" y="1129419"/>
            <a:ext cx="6336131" cy="4004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862540" y="1031437"/>
            <a:ext cx="3849003" cy="120341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Попрошу родителей помочь убрать это место.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62541" y="2559553"/>
            <a:ext cx="3849002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Поскорей покину это место, оно ужасное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62540" y="3962832"/>
            <a:ext cx="3849003" cy="117102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Добавлю свой мусор, все равно здесь свалка.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17" y="1379813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1B05CCA-6406-49F6-BB0D-5917E3E0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752" y="238386"/>
            <a:ext cx="9897566" cy="54853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Вы гуляете по лесу и увидели такую картину. Что вы сделаете?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7716" y="-509588"/>
            <a:ext cx="108775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0.08611 L 0.53099 0.1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59027" y="252340"/>
            <a:ext cx="11685708" cy="58579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На полянке вы увидели большой муравейник. Что вы будете делать?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7233277" y="1005409"/>
            <a:ext cx="4178435" cy="129023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Понаблюдаю за муравьями  и пройду мимо.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17286" y="2462922"/>
            <a:ext cx="4194426" cy="14462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Разрою муравейник палкой и посмотрю, что у него внутри.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34180" y="4103983"/>
            <a:ext cx="4194426" cy="133268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Насыплю муравьям разной еды, пусть полакомятся.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1198B3-ECB6-4066-BBB8-E0AACED1E4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026" y="1172685"/>
            <a:ext cx="6858989" cy="385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990"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20" y="-3242"/>
            <a:ext cx="748195" cy="7022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12" y="-991538"/>
            <a:ext cx="1497976" cy="94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009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3476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111434-8673-46B0-8F78-F97FD21D2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192" t="3132" r="3765" b="16282"/>
          <a:stretch/>
        </p:blipFill>
        <p:spPr>
          <a:xfrm>
            <a:off x="103693" y="1505689"/>
            <a:ext cx="7380710" cy="411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65" y="5200321"/>
            <a:ext cx="924802" cy="868016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84737" y="255160"/>
            <a:ext cx="11595228" cy="55882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На поляне вы увидели много разных насекомых. Ваши действия?</a:t>
            </a:r>
          </a:p>
        </p:txBody>
      </p:sp>
      <p:sp>
        <p:nvSpPr>
          <p:cNvPr id="12" name="Прямоугольник 11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7660558" y="4326845"/>
            <a:ext cx="3668501" cy="144390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Посмотрю, сфотографирую, нарисую.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60558" y="1274414"/>
            <a:ext cx="36685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Возьму сачок и наловлю побольше.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660558" y="2376308"/>
            <a:ext cx="3668501" cy="171536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Их нужно всех уничтожить! Они все вредные и бесполезные.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2725343"/>
            <a:ext cx="386141" cy="6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0.06875 L 0.36979 0.063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824CED-BD76-4346-A516-608153060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93" y="1506714"/>
            <a:ext cx="6785436" cy="440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sp>
        <p:nvSpPr>
          <p:cNvPr id="12" name="Прямоугольник 11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7313379" y="3297597"/>
            <a:ext cx="4218432" cy="136862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Нет, это наносит большой вред лесу. Деревья могут погибнуть.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13379" y="1541715"/>
            <a:ext cx="4218432" cy="13776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Да, это весело. Из веток и листьев можно сделать шалаш.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13379" y="5044407"/>
            <a:ext cx="4218432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Да, деревья только лучше будут расти.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2725343"/>
            <a:ext cx="386141" cy="60602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154691" y="230757"/>
            <a:ext cx="9954079" cy="863999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</a:rPr>
              <a:t>Рубить деревья, ломать ветки и рвать листья –это так весело! 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А </a:t>
            </a:r>
            <a:r>
              <a:rPr lang="ru-RU" sz="2800" b="1" dirty="0">
                <a:solidFill>
                  <a:srgbClr val="FF0000"/>
                </a:solidFill>
              </a:rPr>
              <a:t>вы как думаете?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65" y="5200321"/>
            <a:ext cx="924802" cy="868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27" y="0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1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76 0.11551 L -0.53307 0.12732 " pathEditMode="relative" rAng="0" ptsTypes="AA">
                                      <p:cBhvr>
                                        <p:cTn id="6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B07B3A-3035-41BF-BCD2-D333A661F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60"/>
          <a:stretch/>
        </p:blipFill>
        <p:spPr>
          <a:xfrm>
            <a:off x="160623" y="1283602"/>
            <a:ext cx="6532155" cy="4269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351544" y="206155"/>
            <a:ext cx="7887797" cy="656563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Посмотрите, сколько грибов на поляне! </a:t>
            </a:r>
            <a:r>
              <a:rPr lang="ru-RU" sz="28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Они </a:t>
            </a:r>
            <a:r>
              <a:rPr lang="ru-RU" sz="28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так и просятся к вам в корзину</a:t>
            </a:r>
            <a:r>
              <a:rPr lang="ru-RU" sz="28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 </a:t>
            </a:r>
            <a:r>
              <a:rPr lang="ru-RU" sz="28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Ваши действия?</a:t>
            </a:r>
          </a:p>
        </p:txBody>
      </p:sp>
      <p:sp>
        <p:nvSpPr>
          <p:cNvPr id="12" name="Прямоугольник 11">
            <a:hlinkClick r:id="" action="ppaction://hlinkshowjump?jump=nextslide">
              <a:snd r:embed="rId8" name="chimes.wav"/>
            </a:hlinkClick>
          </p:cNvPr>
          <p:cNvSpPr/>
          <p:nvPr/>
        </p:nvSpPr>
        <p:spPr>
          <a:xfrm>
            <a:off x="6862539" y="2533674"/>
            <a:ext cx="4617325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Буду внимательно смотреть и соберу только съедобные.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62539" y="1266196"/>
            <a:ext cx="4597939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Да, обязательно все соберу, ни одного не оставлю!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91633" y="3819699"/>
            <a:ext cx="3915187" cy="17150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Соберу только съедобные, а ядовитые сшибу палкой и затопчу.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33102 L 0.44922 0.14838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E7316F-7F30-4306-BD47-61B4FCDA3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5" y="1087933"/>
            <a:ext cx="6541010" cy="5008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33" y="1320492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100941" y="191057"/>
            <a:ext cx="10253089" cy="656563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FF0000"/>
                </a:solidFill>
              </a:rPr>
              <a:t>Ваш друг включил громкую музыку в лесу . Ваши действия?</a:t>
            </a:r>
            <a:endParaRPr lang="ru-RU" sz="28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Прямоугольник 11">
            <a:hlinkClick r:id="" action="ppaction://hlinkshowjump?jump=nextslide">
              <a:snd r:embed="rId8" name="chimes.wav"/>
            </a:hlinkClick>
          </p:cNvPr>
          <p:cNvSpPr/>
          <p:nvPr/>
        </p:nvSpPr>
        <p:spPr>
          <a:xfrm>
            <a:off x="7124415" y="2336959"/>
            <a:ext cx="3486388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Объясню, что громкая музыка мешает и пугает лесных обитателей.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94341" y="1194329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Буду наслаждаться музыкой вместе с ним.</a:t>
            </a:r>
            <a:endParaRPr lang="ru-RU" sz="20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79208" y="3757575"/>
            <a:ext cx="3598719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Попрошу сделать еще громче. Пусть лесные животные тоже наслаждаются.</a:t>
            </a:r>
            <a:endParaRPr lang="ru-RU" sz="2000" b="1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33102 L 0.44922 0.14838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3FA65F-4361-4E04-8BDA-4F8256B2EBC3}">
  <ds:schemaRefs>
    <ds:schemaRef ds:uri="http://schemas.microsoft.com/office/2006/metadata/properties"/>
    <ds:schemaRef ds:uri="http://schemas.microsoft.com/sharepoint/v3"/>
    <ds:schemaRef ds:uri="2547570a-e5f4-4946-a4c3-82580e42479e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6ee78bd2-4339-4042-adc0-bcc64641998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307</Words>
  <Application>Microsoft Office PowerPoint</Application>
  <PresentationFormat>Широкоэкранный</PresentationFormat>
  <Paragraphs>39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Segoe UI</vt:lpstr>
      <vt:lpstr>Segoe UI Light</vt:lpstr>
      <vt:lpstr>Тема1</vt:lpstr>
      <vt:lpstr>Презентация PowerPoint</vt:lpstr>
      <vt:lpstr>Викторина «Друзья природы»</vt:lpstr>
      <vt:lpstr>Леса украшают землю… Они учат человека понимать прекрасное и внушают ему величавое настроение.            (Антон Павлович Чехов)</vt:lpstr>
      <vt:lpstr>Вы гуляете по лесу и увидели такую картину. Что вы сделаете? </vt:lpstr>
      <vt:lpstr>На полянке вы увидели большой муравейник. Что вы будете делать?</vt:lpstr>
      <vt:lpstr>На поляне вы увидели много разных насекомых. Ваши действия?</vt:lpstr>
      <vt:lpstr>Рубить деревья, ломать ветки и рвать листья –это так весело!  А вы как думаете?</vt:lpstr>
      <vt:lpstr>Посмотрите, сколько грибов на поляне!  Они так и просятся к вам в корзину.  Ваши действия?</vt:lpstr>
      <vt:lpstr>Ваш друг включил громкую музыку в лесу . Ваши действия?</vt:lpstr>
      <vt:lpstr>В лесу вы увидели не затушенный костер. Ваши действия?</vt:lpstr>
      <vt:lpstr>Молодец!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2018-03-18T08:06:06Z</dcterms:created>
  <dcterms:modified xsi:type="dcterms:W3CDTF">2020-05-19T20:05:07Z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