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72" r:id="rId5"/>
    <p:sldId id="259" r:id="rId6"/>
    <p:sldId id="273" r:id="rId7"/>
    <p:sldId id="260" r:id="rId8"/>
    <p:sldId id="269" r:id="rId9"/>
    <p:sldId id="270" r:id="rId10"/>
    <p:sldId id="261" r:id="rId11"/>
    <p:sldId id="264" r:id="rId12"/>
    <p:sldId id="262" r:id="rId13"/>
    <p:sldId id="275" r:id="rId14"/>
    <p:sldId id="276" r:id="rId15"/>
    <p:sldId id="266" r:id="rId16"/>
    <p:sldId id="268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94900"/>
    <a:srgbClr val="74B230"/>
    <a:srgbClr val="98124D"/>
    <a:srgbClr val="0D8697"/>
    <a:srgbClr val="C6247A"/>
    <a:srgbClr val="C52378"/>
    <a:srgbClr val="853E5B"/>
    <a:srgbClr val="613125"/>
    <a:srgbClr val="AC1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6433" autoAdjust="0"/>
  </p:normalViewPr>
  <p:slideViewPr>
    <p:cSldViewPr snapToGrid="0">
      <p:cViewPr varScale="1">
        <p:scale>
          <a:sx n="83" d="100"/>
          <a:sy n="83" d="100"/>
        </p:scale>
        <p:origin x="13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jpe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15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62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microsoft.com/office/2007/relationships/hdphoto" Target="../media/hdphoto1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1.png"/><Relationship Id="rId5" Type="http://schemas.microsoft.com/office/2007/relationships/media" Target="../media/media3.mp3"/><Relationship Id="rId10" Type="http://schemas.openxmlformats.org/officeDocument/2006/relationships/image" Target="../media/image60.png"/><Relationship Id="rId4" Type="http://schemas.openxmlformats.org/officeDocument/2006/relationships/audio" Target="../media/media2.mp3"/><Relationship Id="rId9" Type="http://schemas.openxmlformats.org/officeDocument/2006/relationships/image" Target="../media/image59.png"/><Relationship Id="rId1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3"/>
          <a:stretch/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04216" y="3773623"/>
            <a:ext cx="2719142" cy="1421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Воспитатель: 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Рудницкая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Наталья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Михайловна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93182" y="1792319"/>
            <a:ext cx="45598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u="sng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Игра-викторина </a:t>
            </a:r>
          </a:p>
          <a:p>
            <a:pPr algn="ctr"/>
            <a:r>
              <a:rPr lang="ru-RU" sz="4400" b="1" u="sng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«Насекомые» </a:t>
            </a:r>
            <a:endParaRPr lang="ru-RU" sz="4400" b="1" u="sng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5500" y="3232357"/>
            <a:ext cx="61123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для старшего дошкольного возраста</a:t>
            </a:r>
            <a:endParaRPr lang="ru-RU" sz="28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C:\Documents and Settings\uzer\Local Settings\Temp\Rar$DIa0.343\IMG_671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13722" y="3759278"/>
            <a:ext cx="1967025" cy="276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3"/>
          <a:stretch/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5679" y="831946"/>
            <a:ext cx="66388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внимательно на картинку! Назови насекомое, которое надо поместить в пустой квадрат. Нужно расположить их в строках и в столбцах так, чтобы не было повторений.</a:t>
            </a:r>
          </a:p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461470"/>
              </p:ext>
            </p:extLst>
          </p:nvPr>
        </p:nvGraphicFramePr>
        <p:xfrm>
          <a:off x="2702381" y="2086871"/>
          <a:ext cx="5257884" cy="3854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4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827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24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248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24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81" y="4999118"/>
            <a:ext cx="1083371" cy="90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24" y="4029800"/>
            <a:ext cx="1085330" cy="90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50" y="2125461"/>
            <a:ext cx="1092628" cy="91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21" y="4999118"/>
            <a:ext cx="968577" cy="80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1" r="12030"/>
          <a:stretch/>
        </p:blipFill>
        <p:spPr bwMode="auto">
          <a:xfrm>
            <a:off x="1295810" y="2061806"/>
            <a:ext cx="1065920" cy="93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437" l="0" r="97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3" r="9428" b="16742"/>
          <a:stretch/>
        </p:blipFill>
        <p:spPr bwMode="auto">
          <a:xfrm>
            <a:off x="1322319" y="3036378"/>
            <a:ext cx="1106563" cy="91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09" y="3132792"/>
            <a:ext cx="910504" cy="90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55" y="2134813"/>
            <a:ext cx="910504" cy="90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01" y="4049452"/>
            <a:ext cx="9080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41" y="4010114"/>
            <a:ext cx="9080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78" y="3036644"/>
            <a:ext cx="1060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03" y="4873165"/>
            <a:ext cx="1060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35" y="1998192"/>
            <a:ext cx="1060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25" y="4935577"/>
            <a:ext cx="11033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63" y="4013882"/>
            <a:ext cx="1183088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03" y="2931642"/>
            <a:ext cx="11033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68289" y="319915"/>
            <a:ext cx="37336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u="sng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квадрат</a:t>
            </a:r>
          </a:p>
        </p:txBody>
      </p:sp>
    </p:spTree>
    <p:extLst>
      <p:ext uri="{BB962C8B-B14F-4D97-AF65-F5344CB8AC3E}">
        <p14:creationId xmlns:p14="http://schemas.microsoft.com/office/powerpoint/2010/main" val="419588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0.14914 -2.22222E-6 C 0.21615 -2.22222E-6 0.29844 -0.03565 0.29844 -0.06458 L 0.29844 -0.1291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43594 -0.29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14913 1.48148E-6 C 0.21615 1.48148E-6 0.29844 0.08032 0.29844 0.14583 L 0.29844 0.2916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1375 0.139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86168" y="905232"/>
            <a:ext cx="27858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                 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                   –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lvl="0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                   –                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100" name="Picture 4" descr="https://book24.ua/upload/iblock/948/9488464c13037d28a720b57d335f572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59600" r="26761" b="17040"/>
          <a:stretch/>
        </p:blipFill>
        <p:spPr bwMode="auto">
          <a:xfrm>
            <a:off x="4170639" y="2830220"/>
            <a:ext cx="1849178" cy="1092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21" y="4321860"/>
            <a:ext cx="1750473" cy="1407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3593" y="357501"/>
            <a:ext cx="66168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u="sng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кого,  какой  </a:t>
            </a:r>
            <a:r>
              <a:rPr lang="ru-RU" sz="3600" b="1" u="sng" cap="none" spc="0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дом?</a:t>
            </a:r>
          </a:p>
          <a:p>
            <a:pPr algn="ctr"/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насекомое, его дом.</a:t>
            </a:r>
            <a:endParaRPr lang="ru-RU" sz="2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64347" r="53037" b="1964"/>
          <a:stretch/>
        </p:blipFill>
        <p:spPr bwMode="auto">
          <a:xfrm>
            <a:off x="4170639" y="1247122"/>
            <a:ext cx="1587614" cy="1342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0844" y="1489544"/>
            <a:ext cx="15876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улей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7282" y="3048346"/>
            <a:ext cx="18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муравейник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1688" y="4953173"/>
            <a:ext cx="98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05" y="1478177"/>
            <a:ext cx="1790570" cy="127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47" y="2965002"/>
            <a:ext cx="1720637" cy="90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10" y="4482350"/>
            <a:ext cx="1275546" cy="111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3"/>
          <a:stretch/>
        </p:blipFill>
        <p:spPr>
          <a:xfrm>
            <a:off x="8121" y="-1"/>
            <a:ext cx="9135879" cy="69679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5942" y="1249962"/>
            <a:ext cx="6367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Посмотри  на тень и назови насекомое.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16934" y="649139"/>
            <a:ext cx="21101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u="sng" cap="none" spc="0" dirty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Чья тень?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21" b="70178" l="8830" r="53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7043" r="46035" b="28988"/>
          <a:stretch/>
        </p:blipFill>
        <p:spPr bwMode="auto">
          <a:xfrm>
            <a:off x="1488220" y="1560860"/>
            <a:ext cx="2963015" cy="266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85" b="43502" l="64066" r="902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9" t="15042" r="9437" b="56484"/>
          <a:stretch/>
        </p:blipFill>
        <p:spPr bwMode="auto">
          <a:xfrm>
            <a:off x="5374311" y="1475508"/>
            <a:ext cx="2419026" cy="195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65" b="68673" l="61910" r="80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13" t="42938" r="19144" b="30834"/>
          <a:stretch/>
        </p:blipFill>
        <p:spPr bwMode="auto">
          <a:xfrm>
            <a:off x="3206188" y="4182631"/>
            <a:ext cx="2299834" cy="236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95" b="95212" l="65606" r="88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35" t="66637" r="11388" b="4750"/>
          <a:stretch/>
        </p:blipFill>
        <p:spPr bwMode="auto">
          <a:xfrm rot="910545">
            <a:off x="6033965" y="4187142"/>
            <a:ext cx="2189829" cy="20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76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29566 -0.235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5"/>
          <a:stretch/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41" b="69220" l="9035" r="49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6" t="18782" r="50000" b="30200"/>
          <a:stretch/>
        </p:blipFill>
        <p:spPr bwMode="auto">
          <a:xfrm>
            <a:off x="1524108" y="908772"/>
            <a:ext cx="3499708" cy="325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4" b="37209" l="65195" r="87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3" t="7190" r="12907" b="63147"/>
          <a:stretch/>
        </p:blipFill>
        <p:spPr bwMode="auto">
          <a:xfrm>
            <a:off x="5273577" y="1180618"/>
            <a:ext cx="2041623" cy="20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32" b="67442" l="59959" r="90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2" t="31650" r="9436" b="32513"/>
          <a:stretch/>
        </p:blipFill>
        <p:spPr bwMode="auto">
          <a:xfrm rot="953201">
            <a:off x="5477764" y="3115123"/>
            <a:ext cx="2634385" cy="230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79" b="95212" l="68172" r="88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66332" r="11172" b="4478"/>
          <a:stretch/>
        </p:blipFill>
        <p:spPr bwMode="auto">
          <a:xfrm rot="19065463">
            <a:off x="3336826" y="4297546"/>
            <a:ext cx="2303162" cy="24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79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34792 -0.006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5"/>
          <a:stretch/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94" b="86320" l="13860" r="46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2" t="18782" r="53254" b="13437"/>
          <a:stretch/>
        </p:blipFill>
        <p:spPr bwMode="auto">
          <a:xfrm>
            <a:off x="1238541" y="691405"/>
            <a:ext cx="2428240" cy="377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30233" l="65914" r="90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35" r="9219" b="69217"/>
          <a:stretch/>
        </p:blipFill>
        <p:spPr bwMode="auto">
          <a:xfrm>
            <a:off x="4901261" y="819931"/>
            <a:ext cx="2220755" cy="205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21" b="65800" l="64271" r="90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0" t="32806" r="8568" b="33597"/>
          <a:stretch/>
        </p:blipFill>
        <p:spPr bwMode="auto">
          <a:xfrm>
            <a:off x="5448965" y="2876709"/>
            <a:ext cx="2484421" cy="2292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44" b="94118" l="72382" r="97023">
                        <a14:foregroundMark x1="82854" y1="84952" x2="82854" y2="84952"/>
                        <a14:foregroundMark x1="82341" y1="91518" x2="82341" y2="91518"/>
                        <a14:foregroundMark x1="81930" y1="92339" x2="81930" y2="92339"/>
                        <a14:foregroundMark x1="82136" y1="90014" x2="82136" y2="90014"/>
                        <a14:foregroundMark x1="87064" y1="90287" x2="87064" y2="90287"/>
                        <a14:foregroundMark x1="87680" y1="90834" x2="87680" y2="90834"/>
                        <a14:foregroundMark x1="87988" y1="92066" x2="87988" y2="92066"/>
                        <a14:foregroundMark x1="86961" y1="78386" x2="86961" y2="78386"/>
                        <a14:foregroundMark x1="87064" y1="78386" x2="87064" y2="78386"/>
                        <a14:foregroundMark x1="88398" y1="77975" x2="88398" y2="77975"/>
                        <a14:foregroundMark x1="89117" y1="78386" x2="89117" y2="78386"/>
                        <a14:foregroundMark x1="90246" y1="79343" x2="90246" y2="79343"/>
                        <a14:foregroundMark x1="89425" y1="78659" x2="89425" y2="78659"/>
                        <a14:foregroundMark x1="86037" y1="67715" x2="86037" y2="67715"/>
                        <a14:foregroundMark x1="85524" y1="69083" x2="85524" y2="69083"/>
                        <a14:backgroundMark x1="81109" y1="74966" x2="81109" y2="74966"/>
                        <a14:backgroundMark x1="83778" y1="74282" x2="83778" y2="74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92" t="62574" r="6182" b="6501"/>
          <a:stretch/>
        </p:blipFill>
        <p:spPr bwMode="auto">
          <a:xfrm rot="1097002">
            <a:off x="3018677" y="3937585"/>
            <a:ext cx="2133132" cy="223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9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29392 -0.297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"/>
          <a:stretch/>
        </p:blipFill>
        <p:spPr>
          <a:xfrm>
            <a:off x="12884" y="-100013"/>
            <a:ext cx="9135879" cy="6958013"/>
          </a:xfrm>
          <a:prstGeom prst="rect">
            <a:avLst/>
          </a:prstGeom>
        </p:spPr>
      </p:pic>
      <p:pic>
        <p:nvPicPr>
          <p:cNvPr id="5" name="кузне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733677" y="3557585"/>
            <a:ext cx="609600" cy="609600"/>
          </a:xfrm>
          <a:prstGeom prst="rect">
            <a:avLst/>
          </a:prstGeom>
        </p:spPr>
      </p:pic>
      <p:pic>
        <p:nvPicPr>
          <p:cNvPr id="6" name="кома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733677" y="5241130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27" y="1510486"/>
            <a:ext cx="2227379" cy="194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4\Desktop\сидим дома\комар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70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95" y="2892899"/>
            <a:ext cx="2248664" cy="183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64843" y="395721"/>
            <a:ext cx="452104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Угадай!</a:t>
            </a:r>
          </a:p>
          <a:p>
            <a:pPr algn="ctr"/>
            <a:r>
              <a:rPr lang="ru-RU" sz="20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насекомых издает такой звук?</a:t>
            </a:r>
            <a:endParaRPr lang="ru-RU" sz="2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D50C21-75EA-45A4-9C7E-F651620171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29913">
            <a:off x="4132920" y="4493877"/>
            <a:ext cx="2879014" cy="226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00105 (1)">
            <a:hlinkClick r:id="" action="ppaction://media"/>
            <a:extLst>
              <a:ext uri="{FF2B5EF4-FFF2-40B4-BE49-F238E27FC236}">
                <a16:creationId xmlns:a16="http://schemas.microsoft.com/office/drawing/2014/main" id="{C83B2CE5-D635-48B2-8C31-F8848E9BDF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697450" y="1875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4"/>
          <a:stretch/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62488" y="460328"/>
            <a:ext cx="3513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Ребята!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Муравьишке помогите,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дорогу покажите.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по ней скорее он,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Попадет к себе домой.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77" y="2276210"/>
            <a:ext cx="5083035" cy="440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64701" y="601406"/>
            <a:ext cx="47618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u="sng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 МОЛОДЕЦ!</a:t>
            </a:r>
          </a:p>
          <a:p>
            <a:pPr algn="ctr"/>
            <a:r>
              <a:rPr lang="ru-RU" sz="4000" b="1" u="sng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Получаешь медаль!</a:t>
            </a:r>
            <a:endParaRPr lang="ru-RU" sz="4000" b="1" u="sng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79CAD2-CC11-42EC-BA30-11D2EE98E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724" y="2139645"/>
            <a:ext cx="3841836" cy="38418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45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5"/>
          <a:stretch/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8B5554-DF54-4A24-B293-4B32038522C7}"/>
              </a:ext>
            </a:extLst>
          </p:cNvPr>
          <p:cNvSpPr txBox="1"/>
          <p:nvPr/>
        </p:nvSpPr>
        <p:spPr>
          <a:xfrm flipH="1">
            <a:off x="1589650" y="440788"/>
            <a:ext cx="641486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ребята!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окном весна. Время когда просыпается природа, а так же насекомые. Вы уже познакомились с насекомыми, предлагаю игру – викторину для закрепления знаний о насекомых.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щелчку «мышки» можно проверить правильность ответа. 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удачи!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8DCD9D-FF85-4CD1-B68D-C02A66690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26" y="4536996"/>
            <a:ext cx="1924490" cy="192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06C126-4418-42A0-ACE8-C57B3D038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2" y="27405"/>
            <a:ext cx="2015809" cy="1959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9007C58-91DB-4020-B476-39CDA1F16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48" y="4999946"/>
            <a:ext cx="2546252" cy="123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6"/>
          <a:stretch/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1048" y="1022840"/>
            <a:ext cx="703708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назойливое насекомое?</a:t>
            </a: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жук – вредитель картофеля?</a:t>
            </a: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насекомое поедает вредителей?</a:t>
            </a: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трудолюбивое насекомое?</a:t>
            </a: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какого насекомого самые огромные глаза?</a:t>
            </a: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какого насекомого уши находятся на ногах?</a:t>
            </a: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Какое насекомое появляется из куколки? </a:t>
            </a: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укуса какого насекомого, кожа зудит и чешется?  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432" y="130869"/>
            <a:ext cx="1349568" cy="95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7717" y="612637"/>
            <a:ext cx="67585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зевай на вопросы отвечай!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A4421-1E46-4DA6-9C8C-D4497E8BD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35324">
            <a:off x="7732360" y="3451599"/>
            <a:ext cx="1083579" cy="149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5C6A57-4CF9-4FF5-814E-6E271C6DE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848408">
            <a:off x="4565442" y="5649457"/>
            <a:ext cx="1101826" cy="109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9C2CE4-013F-460E-B912-6542814ECED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70694" y="5701044"/>
            <a:ext cx="1744101" cy="96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62BAAB-7C9E-4C3C-ADED-1D9052509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9850" y="5523065"/>
            <a:ext cx="1381301" cy="12155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C910CA-DA7A-45F8-B80F-EBAC50D6EEE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30239">
            <a:off x="119112" y="4245131"/>
            <a:ext cx="1243548" cy="107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1FC429-2F40-4EA1-8995-5568280E5A6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7900">
            <a:off x="264879" y="574409"/>
            <a:ext cx="1346147" cy="109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729A72-F8F4-4E13-BC10-10BEAE04EA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0416">
            <a:off x="7351881" y="1656873"/>
            <a:ext cx="1502329" cy="114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48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9"/>
          <a:stretch/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3398" y="538069"/>
            <a:ext cx="72166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Кто лишний? </a:t>
            </a:r>
          </a:p>
          <a:p>
            <a:pPr algn="ctr"/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Внимательно </a:t>
            </a:r>
            <a:r>
              <a:rPr lang="ru-RU" sz="20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посмотри на картинки. </a:t>
            </a:r>
          </a:p>
          <a:p>
            <a:pPr lvl="0" algn="ctr"/>
            <a:r>
              <a:rPr lang="ru-RU" sz="20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Какое насекомое лишнее</a:t>
            </a:r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  <a:p>
            <a:pPr lvl="0" algn="ctr"/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летает, ползает)</a:t>
            </a:r>
          </a:p>
        </p:txBody>
      </p:sp>
      <p:pic>
        <p:nvPicPr>
          <p:cNvPr id="7" name="Picture 4" descr="https://i.pinimg.com/736x/24/e3/25/24e325578b2eef2fe1c48d1bb4e693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62" b="100000" l="10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98" y="4203180"/>
            <a:ext cx="2762591" cy="276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06" y="2064198"/>
            <a:ext cx="2436385" cy="2019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E15E51-0D8D-4554-B763-FA20D944D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34" l="0" r="100000">
                        <a14:foregroundMark x1="23301" y1="48532" x2="23301" y2="48532"/>
                        <a14:foregroundMark x1="25437" y1="54012" x2="25437" y2="54012"/>
                        <a14:foregroundMark x1="26602" y1="49511" x2="26602" y2="49511"/>
                        <a14:foregroundMark x1="35728" y1="48924" x2="35728" y2="48924"/>
                        <a14:foregroundMark x1="39612" y1="54403" x2="39612" y2="54403"/>
                        <a14:foregroundMark x1="39612" y1="49511" x2="39612" y2="49511"/>
                        <a14:foregroundMark x1="41165" y1="43053" x2="41165" y2="43053"/>
                        <a14:foregroundMark x1="43883" y1="46771" x2="43883" y2="46771"/>
                        <a14:foregroundMark x1="36893" y1="46380" x2="36893" y2="46380"/>
                        <a14:foregroundMark x1="35340" y1="54012" x2="35340" y2="540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4698" y="2047216"/>
            <a:ext cx="2297474" cy="228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2B5BD3-4E57-4988-BD78-FBC68FB61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051" y="3056711"/>
            <a:ext cx="3125607" cy="254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2"/>
          <a:stretch/>
        </p:blipFill>
        <p:spPr>
          <a:xfrm>
            <a:off x="8121" y="-154546"/>
            <a:ext cx="9135879" cy="7012546"/>
          </a:xfrm>
          <a:prstGeom prst="rect">
            <a:avLst/>
          </a:prstGeom>
        </p:spPr>
      </p:pic>
      <p:pic>
        <p:nvPicPr>
          <p:cNvPr id="5122" name="Picture 2" descr="C:\Users\4\Desktop\сидим дома\70336cf84a75d33e23f69d826a40bbf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13" r="9149"/>
          <a:stretch/>
        </p:blipFill>
        <p:spPr bwMode="auto">
          <a:xfrm>
            <a:off x="1429110" y="2204644"/>
            <a:ext cx="2334021" cy="2418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4\Desktop\сидим дома\happy-ant-cartoon-vector-214453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21" b="20349"/>
          <a:stretch/>
        </p:blipFill>
        <p:spPr bwMode="auto">
          <a:xfrm>
            <a:off x="2745828" y="865790"/>
            <a:ext cx="3762829" cy="208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26451">
            <a:off x="3683112" y="4346831"/>
            <a:ext cx="2533589" cy="250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4E9116-DD65-4AE7-9903-58C784868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238" y="1896746"/>
            <a:ext cx="2902898" cy="290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3"/>
          <a:stretch/>
        </p:blipFill>
        <p:spPr>
          <a:xfrm>
            <a:off x="25634" y="0"/>
            <a:ext cx="9135879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749" y="2003717"/>
            <a:ext cx="3172407" cy="224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4" y="2870538"/>
            <a:ext cx="2174436" cy="198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E90A8-09FF-4D46-97EA-A9E081734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69992">
            <a:off x="4049421" y="4016599"/>
            <a:ext cx="3511643" cy="3121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F92F57-A3E4-4320-8830-15E42723C3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013" y="754110"/>
            <a:ext cx="3496554" cy="249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4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3"/>
          <a:stretch/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5019" y="1625555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1998" y="382115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зверь, не птица —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Нос, как спица.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Летит — пищит,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Сядет — молчит.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его убьёт,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 кровь свою прольёт.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77" y="3429000"/>
            <a:ext cx="3247722" cy="1796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037" y="1194419"/>
            <a:ext cx="2968625" cy="242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54647" y="598753"/>
            <a:ext cx="38347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Отгадай загадки!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4E32C4-7CC5-41D3-AFA1-50ED0155E11E}"/>
              </a:ext>
            </a:extLst>
          </p:cNvPr>
          <p:cNvSpPr/>
          <p:nvPr/>
        </p:nvSpPr>
        <p:spPr>
          <a:xfrm>
            <a:off x="1324277" y="119441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Тащит он соломинку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маленькому домику.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букашек он сильней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трудяга… </a:t>
            </a:r>
          </a:p>
        </p:txBody>
      </p:sp>
    </p:spTree>
    <p:extLst>
      <p:ext uri="{BB962C8B-B14F-4D97-AF65-F5344CB8AC3E}">
        <p14:creationId xmlns:p14="http://schemas.microsoft.com/office/powerpoint/2010/main" val="170130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3870" y="824928"/>
            <a:ext cx="34524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ромашку у ворот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Опустился вертолет —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Золотистые глаза.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же это?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69306" y="824928"/>
            <a:ext cx="27133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забот и без хлопот,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себе свой дом несет.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забора! Нет калитки!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 домик тот… 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2" name="Picture 4" descr="https://i.pinimg.com/736x/24/e3/25/24e325578b2eef2fe1c48d1bb4e693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62" b="100000" l="10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04" y="2986268"/>
            <a:ext cx="2739994" cy="2739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55" y="3680749"/>
            <a:ext cx="3251164" cy="26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71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4"/>
          <a:stretch/>
        </p:blipFill>
        <p:spPr>
          <a:xfrm>
            <a:off x="4059" y="37700"/>
            <a:ext cx="9135879" cy="6820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2984" y="899535"/>
            <a:ext cx="43322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имеет много ножек,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равно бежать не может.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Вдоль по листику ползёт,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Бедный листик весь сгрызёт.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93870" y="4800322"/>
            <a:ext cx="2528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Улей – дом,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рой – семья.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меня, друзья? </a:t>
            </a:r>
          </a:p>
        </p:txBody>
      </p:sp>
      <p:pic>
        <p:nvPicPr>
          <p:cNvPr id="11266" name="Picture 2" descr="https://3.bp.blogspot.com/-LKU5uAEa9rs/WsR-Qwf5diI/AAAAAAAAQEA/rsOj08uau-0AJL_Y84bdekl7uTlyU7UuQCLcBGAs/s320/%25D0%25B3%25D1%2583%25D1%2581%25D0%25B5%25D0%25BD%25D0%25B8%25D1%2586%25D1%258B-%25D1%2587%25D0%25B5%25D1%2580%25D0%25B2%25D1%258F%25D1%2587%25D0%25BA%25D0%25B8_DoV%2B%252827%25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491" y="1916129"/>
            <a:ext cx="2338084" cy="239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73" y="2834439"/>
            <a:ext cx="4267897" cy="3047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22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1585</TotalTime>
  <Words>306</Words>
  <Application>Microsoft Office PowerPoint</Application>
  <PresentationFormat>Экран (4:3)</PresentationFormat>
  <Paragraphs>82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 Windows</cp:lastModifiedBy>
  <cp:revision>187</cp:revision>
  <dcterms:created xsi:type="dcterms:W3CDTF">2013-11-19T05:52:05Z</dcterms:created>
  <dcterms:modified xsi:type="dcterms:W3CDTF">2020-05-25T18:20:50Z</dcterms:modified>
</cp:coreProperties>
</file>