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1" r:id="rId9"/>
    <p:sldId id="258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44" autoAdjust="0"/>
  </p:normalViewPr>
  <p:slideViewPr>
    <p:cSldViewPr snapToGrid="0">
      <p:cViewPr>
        <p:scale>
          <a:sx n="69" d="100"/>
          <a:sy n="69" d="100"/>
        </p:scale>
        <p:origin x="-14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C43742-2A8A-4F51-893B-6D5CF9C32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FE98DA6-0DC7-4730-8986-5D67FD0C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03A2AD-D523-4B1B-8D0A-66B66FD4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D6DE-DA7A-45C7-A0D4-F8BE505784D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8C8305-5C49-4BAC-A2AE-B06F2E358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74432F-956E-474E-8157-02CDA2C3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09AB-72AB-4F01-907B-89B03F4D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7876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FA9B5F-927A-41B3-BA80-D675FFAF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EA69311-9BD2-41D6-856C-66FECE5C6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7EBF6C-F26C-42D5-8255-24D2822C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D6DE-DA7A-45C7-A0D4-F8BE505784D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769E08-2656-44FF-92FA-CFE0E1D7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33734-FE68-44BE-A875-C205AB6E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09AB-72AB-4F01-907B-89B03F4D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02889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A140322-635D-4632-A45D-ADBAAD704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51E42DC-6550-4494-B8F3-788A3D845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9938EB-2D44-4CA9-B93A-B9D1B7DB4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D6DE-DA7A-45C7-A0D4-F8BE505784D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BD22F3E-5400-4AB1-9E44-4BA1A71CE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A9D57C-EDFC-4846-844D-237014EA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09AB-72AB-4F01-907B-89B03F4D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90729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EF0BD3-2957-435A-B3B9-D17EA7C3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F44A62-D8F1-4B25-ABF6-0BCA8FB58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6DCF53-0566-4F68-8BF6-30B3B7D55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D6DE-DA7A-45C7-A0D4-F8BE505784D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52E7F63-2977-4AB4-9081-36B2D74BB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52E021-CF6E-4B93-82B2-0D0B5F82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09AB-72AB-4F01-907B-89B03F4D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61980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905919-CBB3-44EA-B2C5-6F2228ED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7891996-37EA-41C4-ADB5-029AFB0F5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C9E832-D07A-4956-8D59-8B01143D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D6DE-DA7A-45C7-A0D4-F8BE505784D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683A83-FE0C-4EF6-9A59-C95FA1E2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51E7C3-00EB-4CBB-8AD5-CA729F71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09AB-72AB-4F01-907B-89B03F4D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7357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CB69A7-9951-4BEE-B4AA-9A8BF0BB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8EC434-756A-4557-9422-04E536E72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2CFED25-96A0-448E-AAF2-B8BAA23CE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50E54E-D892-4BAD-83D5-A037D832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D6DE-DA7A-45C7-A0D4-F8BE505784D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11BC51D-BA6E-40DA-B4A1-07951B482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68377F2-803C-4013-9112-46460A07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09AB-72AB-4F01-907B-89B03F4D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96691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537970-A32B-45CC-B984-32E22694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BA1472-A05B-4FB1-8EA6-0F2296832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EA9D26C-5AF3-403C-96D1-B0EB4C46F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7CE545D-7F0A-4D0C-BD4D-E65BE6E94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DECFB4E-ADF6-4FBF-9CB4-B8A84B954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FC306D7-4578-4215-A9A3-63028491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D6DE-DA7A-45C7-A0D4-F8BE505784D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E50FA69-7F46-472F-A99C-857753B9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299DAB4-0222-41ED-A4C7-FA99405D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09AB-72AB-4F01-907B-89B03F4D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85008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410C72-F755-4DF9-99D5-DB1BB29A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DCEE9B7-8A88-403E-A29D-B3E59CEF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D6DE-DA7A-45C7-A0D4-F8BE505784D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1241AF7-160A-4E33-BDE3-81C12A98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54C8EE0-8461-4536-9D4B-CC5A3DEF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09AB-72AB-4F01-907B-89B03F4D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20098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C79854B-D0E2-4F0E-8760-25F72FE9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D6DE-DA7A-45C7-A0D4-F8BE505784D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20BA448-0E30-491A-A454-872E5C09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726270B-D293-4C29-8787-40F929C3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09AB-72AB-4F01-907B-89B03F4D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624962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1641A5-9160-4DD4-8F2C-B2ACDA60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D7A90B-9006-49F2-ADCC-B12637F3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7B8D351-80B1-4D34-8C06-9239DA2B8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ACBDC5-EFC2-4B22-AC7E-25295401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D6DE-DA7A-45C7-A0D4-F8BE505784D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BF67BD4-9738-4213-B011-1038D1C1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54D0BB-9CD7-469C-9B7B-9F02C091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09AB-72AB-4F01-907B-89B03F4D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71224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C60E09-D67D-4E27-B953-0E0085DA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179CEB4-DE40-4D22-A18B-32A4E7DA0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693B4C3-B550-4AD3-BBE4-AEAA66ED5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A7B7C24-35D4-466D-82F6-2AD3FEAE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D6DE-DA7A-45C7-A0D4-F8BE505784D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FFA1EC7-D239-40E7-949D-E844B77C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221DE42-52D5-4DC3-97B7-B20D7693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A09AB-72AB-4F01-907B-89B03F4D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60226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7792E9-E46B-4842-8B5E-DC30A8F0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B80600-821A-4FB9-AD8F-86776C66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D20F72-B103-4F8E-9E93-18630B264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CD6DE-DA7A-45C7-A0D4-F8BE505784D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B03AE4-1CCB-4080-94A5-62B828530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610D984-C844-470B-9299-76AD04C8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A09AB-72AB-4F01-907B-89B03F4D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3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49.gif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12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slide" Target="slide4.xml"/><Relationship Id="rId5" Type="http://schemas.openxmlformats.org/officeDocument/2006/relationships/image" Target="../media/image18.png"/><Relationship Id="rId10" Type="http://schemas.openxmlformats.org/officeDocument/2006/relationships/image" Target="../media/image21.gif"/><Relationship Id="rId4" Type="http://schemas.microsoft.com/office/2007/relationships/hdphoto" Target="../media/hdphoto3.wdp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microsoft.com/office/2007/relationships/hdphoto" Target="../media/hdphoto7.wdp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microsoft.com/office/2007/relationships/hdphoto" Target="../media/hdphoto6.wdp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7.xml"/><Relationship Id="rId3" Type="http://schemas.microsoft.com/office/2007/relationships/hdphoto" Target="../media/hdphoto8.wdp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microsoft.com/office/2007/relationships/hdphoto" Target="../media/hdphoto9.wdp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8.png"/><Relationship Id="rId7" Type="http://schemas.microsoft.com/office/2007/relationships/hdphoto" Target="../media/hdphoto14.wdp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gif"/><Relationship Id="rId9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ECA356-3DB9-468A-81FD-3EF5B7FCB1CD}"/>
              </a:ext>
            </a:extLst>
          </p:cNvPr>
          <p:cNvSpPr txBox="1"/>
          <p:nvPr/>
        </p:nvSpPr>
        <p:spPr>
          <a:xfrm>
            <a:off x="2960914" y="1375694"/>
            <a:ext cx="5932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интерактивная квест-игра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FDD2D8-F71B-4E2A-A880-D1B51E6B9B06}"/>
              </a:ext>
            </a:extLst>
          </p:cNvPr>
          <p:cNvSpPr txBox="1"/>
          <p:nvPr/>
        </p:nvSpPr>
        <p:spPr>
          <a:xfrm>
            <a:off x="3041071" y="3527635"/>
            <a:ext cx="6109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для детей старшей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группы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26066D-5D03-4490-B1C1-9F8A5C4CB275}"/>
              </a:ext>
            </a:extLst>
          </p:cNvPr>
          <p:cNvSpPr/>
          <p:nvPr/>
        </p:nvSpPr>
        <p:spPr>
          <a:xfrm>
            <a:off x="4629319" y="146554"/>
            <a:ext cx="2595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МБДОУ 65 «Ласточка»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F8A0AAB-5DD1-4FBC-BDA8-E5CB51926244}"/>
              </a:ext>
            </a:extLst>
          </p:cNvPr>
          <p:cNvSpPr/>
          <p:nvPr/>
        </p:nvSpPr>
        <p:spPr>
          <a:xfrm>
            <a:off x="4171982" y="4365977"/>
            <a:ext cx="4029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Franklin Gothic Book" panose="020B0503020102020204" pitchFamily="34" charset="0"/>
              </a:rPr>
              <a:t>Филатова Ирина </a:t>
            </a:r>
            <a:r>
              <a:rPr lang="ru-RU" sz="2000" b="1" dirty="0" smtClean="0">
                <a:latin typeface="Franklin Gothic Book" panose="020B0503020102020204" pitchFamily="34" charset="0"/>
              </a:rPr>
              <a:t>Николаевна</a:t>
            </a:r>
            <a:endParaRPr lang="ru-RU" sz="2000" b="1" dirty="0">
              <a:latin typeface="Franklin Gothic Book" panose="020B0503020102020204" pitchFamily="34" charset="0"/>
            </a:endParaRPr>
          </a:p>
          <a:p>
            <a:r>
              <a:rPr lang="ru-RU" sz="2000" b="1" dirty="0">
                <a:latin typeface="Franklin Gothic Book" panose="020B0503020102020204" pitchFamily="34" charset="0"/>
              </a:rPr>
              <a:t>Щукина Светлана Сергеевна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33BCF41-2A2A-483C-B4E8-822B811EB1EF}"/>
              </a:ext>
            </a:extLst>
          </p:cNvPr>
          <p:cNvSpPr/>
          <p:nvPr/>
        </p:nvSpPr>
        <p:spPr>
          <a:xfrm>
            <a:off x="5111388" y="5902893"/>
            <a:ext cx="1643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МЫТИЩИ, 2020</a:t>
            </a:r>
          </a:p>
        </p:txBody>
      </p:sp>
      <p:pic>
        <p:nvPicPr>
          <p:cNvPr id="9" name="Picture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01147FEB-5BE8-4B84-B65F-136BF8018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471" y="3917869"/>
            <a:ext cx="12382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1FDF260-E0C3-455F-8E79-8409594984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 t="26321" b="29041"/>
          <a:stretch/>
        </p:blipFill>
        <p:spPr>
          <a:xfrm>
            <a:off x="627407" y="2451819"/>
            <a:ext cx="11089585" cy="12055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A3F9E38-BCB8-4761-BFC1-C1381BD40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24" y="3429000"/>
            <a:ext cx="3336509" cy="325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7975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7C32ECAC-6A10-43A7-83DA-DBBD17A4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45" y="300415"/>
            <a:ext cx="2339221" cy="182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09E8D2-3E00-4BC6-9210-8E7BD7E747CE}"/>
              </a:ext>
            </a:extLst>
          </p:cNvPr>
          <p:cNvSpPr txBox="1"/>
          <p:nvPr/>
        </p:nvSpPr>
        <p:spPr>
          <a:xfrm>
            <a:off x="741145" y="428850"/>
            <a:ext cx="77462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СПАСИБО!!!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ПРЕКРАСНО СПРАВИЛСЯ С ЗАДАНИЕМ. </a:t>
            </a:r>
          </a:p>
          <a:p>
            <a:pPr algn="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НУ И ВЫ ТОЖЕ…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81A1B7-701D-4822-99A1-7EA48AD2432F}"/>
              </a:ext>
            </a:extLst>
          </p:cNvPr>
          <p:cNvSpPr txBox="1"/>
          <p:nvPr/>
        </p:nvSpPr>
        <p:spPr>
          <a:xfrm>
            <a:off x="5347434" y="2702829"/>
            <a:ext cx="48140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1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НОВЫХ ВСТРЕЧ, РЕБЯТА!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94D5EE-4D7B-4BA3-946C-C57B32522C5C}"/>
              </a:ext>
            </a:extLst>
          </p:cNvPr>
          <p:cNvSpPr txBox="1"/>
          <p:nvPr/>
        </p:nvSpPr>
        <p:spPr>
          <a:xfrm>
            <a:off x="7018226" y="4362893"/>
            <a:ext cx="46672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родители. Данную презентацию Вы можете скачать на сайте детского сада, и играть вместе с ребёнком. 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7AB51169-EADF-4167-A6B5-F2E35CD0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56" y="4500370"/>
            <a:ext cx="1913166" cy="194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58FE3D24-9824-43CF-98F7-D8C2326644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14" y="1972914"/>
            <a:ext cx="3697907" cy="43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4259929-2176-4E37-8C10-0C4FAAB20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756" y="5145438"/>
            <a:ext cx="711662" cy="9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0155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3F1CD357-50DE-4E60-B504-3C17A6882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1" y="815436"/>
            <a:ext cx="2059185" cy="2986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D037CC-271E-47E5-8D8A-66B570A26286}"/>
              </a:ext>
            </a:extLst>
          </p:cNvPr>
          <p:cNvSpPr txBox="1"/>
          <p:nvPr/>
        </p:nvSpPr>
        <p:spPr>
          <a:xfrm>
            <a:off x="2491266" y="230661"/>
            <a:ext cx="1544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Крош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FB660E-A090-4644-BF59-81F6A5DACDAC}"/>
              </a:ext>
            </a:extLst>
          </p:cNvPr>
          <p:cNvSpPr txBox="1"/>
          <p:nvPr/>
        </p:nvSpPr>
        <p:spPr>
          <a:xfrm>
            <a:off x="4035928" y="310755"/>
            <a:ext cx="75239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Я – КРОШ. НУ КОНЕЧНО, РЕБЯТА, ВЫ МЕНЯ ЗНАЕТЕ. КАК ЖЕ МЕНЯ НЕ ЗНАТЬ!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ПОНИМАЕТЕ, КОПАТЫЧ ВЕЛЕЛ МНЕ ПРИНЕСТИ ФЛАГ НА ПРАЗДНИК... ЗАБЫЛ КАКОЙ…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ПОДСКАЖЕТЕ? Я И САМ СПРАВЛЮСЬ, НО С ВАМИ БЫСТРЕЕ.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ПОМОЖЕТЕ? ТОГДА СНАЧАЛА НАПОМНИТЕ, КАКОЙ ПРАЗДНИК – НАЖМИТЕ НА ЕГО АТРИБУТЫ.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4D7AA96C-C6A6-409D-A2CB-065B13C91D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3" y="3946471"/>
            <a:ext cx="1744129" cy="226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35E7786D-4162-4A13-847E-0379B4D041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" y="4690177"/>
            <a:ext cx="1544662" cy="205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77AB9BB-4F84-487F-BBB1-726AFA45C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7629" y="4316253"/>
            <a:ext cx="1639966" cy="17253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FCE66E0-B7E2-40DF-813A-914382A893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4009" y="3429000"/>
            <a:ext cx="2438611" cy="2060627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="" xmlns:a16="http://schemas.microsoft.com/office/drawing/2014/main" id="{9D67CCAB-CCC4-42E6-834B-74A408F7F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6261" flipH="1">
            <a:off x="2308337" y="4175791"/>
            <a:ext cx="1515787" cy="15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ADDBE0D-C969-4418-B5EC-125D91A45A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8211" y="4149120"/>
            <a:ext cx="848292" cy="1723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25B7534-E384-4852-8F9B-E88F7E555D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5928" y="4857292"/>
            <a:ext cx="2682472" cy="17253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E9B8F88-4C4E-4DCA-B602-2E02494C8F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7343" y="3647689"/>
            <a:ext cx="2029793" cy="2226754"/>
          </a:xfrm>
          <a:prstGeom prst="rect">
            <a:avLst/>
          </a:prstGeom>
        </p:spPr>
      </p:pic>
      <p:pic>
        <p:nvPicPr>
          <p:cNvPr id="14" name="Рисунок 1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FD954BD-7581-4902-9B73-4879D4F731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622" y="3474595"/>
            <a:ext cx="2816596" cy="307265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2806346E-683F-46CB-B8B5-EE2AD760D2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819">
            <a:off x="10790186" y="4090993"/>
            <a:ext cx="333826" cy="44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678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E9C1B7-7026-4949-B17C-A74BE1C14727}"/>
              </a:ext>
            </a:extLst>
          </p:cNvPr>
          <p:cNvSpPr txBox="1"/>
          <p:nvPr/>
        </p:nvSpPr>
        <p:spPr>
          <a:xfrm>
            <a:off x="0" y="138632"/>
            <a:ext cx="1544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Крош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5E29B1-EDA0-42F9-A259-75974630DC25}"/>
              </a:ext>
            </a:extLst>
          </p:cNvPr>
          <p:cNvSpPr txBox="1"/>
          <p:nvPr/>
        </p:nvSpPr>
        <p:spPr>
          <a:xfrm>
            <a:off x="1544661" y="218726"/>
            <a:ext cx="104034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НУ ПОЙДЁМ ФЛАГ ИСКАТЬ. ЗДЕСЬ ДОРОЖКИ. ЧТО-ТО ОНИ МНЕ НАПОМИНАЮТ… НАВЕРНОЕ, СВЯЗАННОЕ С ПРАЗДНИКОМ.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НАЖИМАЙТЕ, НА КОТОРУЮ НУЖНО, ПО СТРЕЛОЧКЕ.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22F7A57-9DB8-412F-93CD-CB9C6F55D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99" t="3655" r="14448" b="16768"/>
          <a:stretch/>
        </p:blipFill>
        <p:spPr>
          <a:xfrm>
            <a:off x="7848600" y="1328181"/>
            <a:ext cx="4343400" cy="46028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F7CA772-A58E-4E94-9D1B-777EF4A11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0065" y="1237307"/>
            <a:ext cx="3249450" cy="46028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D893713-6B9C-47CC-B9FE-D22F94B95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28755">
            <a:off x="1755766" y="1896763"/>
            <a:ext cx="4029805" cy="3920078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29F8A0E7-16F8-4243-BF61-F5CADB80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659">
            <a:off x="4608955" y="1368012"/>
            <a:ext cx="3249449" cy="434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48ADB35-355B-47A1-BDC0-2565ED45F1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5707" y="1467318"/>
            <a:ext cx="1936886" cy="2272456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24462584-29F3-4BE7-9D1A-B4305DC004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32605" y="5603691"/>
            <a:ext cx="999716" cy="14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6369BB39-BC74-48BC-AA73-310530ED18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32862" y="5575061"/>
            <a:ext cx="999716" cy="14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C004A904-7293-437D-A5F7-4F0F34F02A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92027" y="5603692"/>
            <a:ext cx="999716" cy="14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0E9B82A-2008-490E-8B2A-5C9464FA5A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51192" y="5575060"/>
            <a:ext cx="999716" cy="14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5803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50B071-410C-45CD-BA05-A7EFD832B69D}"/>
              </a:ext>
            </a:extLst>
          </p:cNvPr>
          <p:cNvSpPr txBox="1"/>
          <p:nvPr/>
        </p:nvSpPr>
        <p:spPr>
          <a:xfrm>
            <a:off x="0" y="138632"/>
            <a:ext cx="1544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Крош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A9CE28-212F-4251-B17A-34AB20185229}"/>
              </a:ext>
            </a:extLst>
          </p:cNvPr>
          <p:cNvSpPr txBox="1"/>
          <p:nvPr/>
        </p:nvSpPr>
        <p:spPr>
          <a:xfrm>
            <a:off x="1544661" y="218726"/>
            <a:ext cx="100050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РЕБЯТА. Я ЧТО ПОДУМАЛ. ЕСЛИ ЭТО ПРАЗДНИК СТРАНЫ, ТО У СТРАНЫ ЕСТЬ СТОЛИЦА. ПОМОГИТЕ НАЙТИ, КАКАЯ.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НАЖИМАЙТЕ.</a:t>
            </a:r>
          </a:p>
        </p:txBody>
      </p:sp>
      <p:pic>
        <p:nvPicPr>
          <p:cNvPr id="4" name="Рисунок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25ED3188-6D6C-4E2C-B32E-80555C61E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20013"/>
          <a:stretch/>
        </p:blipFill>
        <p:spPr>
          <a:xfrm>
            <a:off x="8262257" y="723406"/>
            <a:ext cx="3905589" cy="36473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4571417-F67B-408A-934E-01D545633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43" y="4218952"/>
            <a:ext cx="2632777" cy="18622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8CE137D-E8DD-4648-818B-25D71AA7E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965" y="1491135"/>
            <a:ext cx="2855606" cy="21339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E9291A0-7AF9-420A-A14F-8254B8E801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2631" y="4728368"/>
            <a:ext cx="1995192" cy="18971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206A066-BAC6-40D0-B454-6603C1A38B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3568" y="2855358"/>
            <a:ext cx="1679063" cy="19378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C3A0E4A-0FCF-4181-BD7D-9E35212FFB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1111" y="4370793"/>
            <a:ext cx="3200677" cy="24203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A4E01CF-452A-47EC-B8D3-09B4ADA6E2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61" y="910954"/>
            <a:ext cx="2097578" cy="29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93653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131036-597C-406F-B4A5-91A257C6458A}"/>
              </a:ext>
            </a:extLst>
          </p:cNvPr>
          <p:cNvSpPr txBox="1"/>
          <p:nvPr/>
        </p:nvSpPr>
        <p:spPr>
          <a:xfrm>
            <a:off x="2917371" y="218726"/>
            <a:ext cx="838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ПОРА И ПОИГРАТЬ.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5D2B43-B33D-4A42-98CA-26E354F85462}"/>
              </a:ext>
            </a:extLst>
          </p:cNvPr>
          <p:cNvSpPr txBox="1"/>
          <p:nvPr/>
        </p:nvSpPr>
        <p:spPr>
          <a:xfrm>
            <a:off x="3027902" y="1136064"/>
            <a:ext cx="745975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ЕСТЬ ОГРОМНАЯ СТРАНА.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Развести руками в стороны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НАША РОДИНА ОНА.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Показать большие пальцы на обеих руках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ЕСТЬ И РЕКИ, И РАВНИНЫ, </a:t>
            </a:r>
          </a:p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Повернуться вокруг, присесть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ГОРЫ ЕСТЬ, И ЕСТЬ ГЛУБИ́НЫ. </a:t>
            </a:r>
          </a:p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Потянуться руки вверх, наклониться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СЕВЕР, МОХ, СНЕГА-СНЕГА…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Обнять себя за плечи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КУРОРТОВ БЕРЕГА.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Руки в стороны, покачать руками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ТЫ ПРОСТОРЫ ОБОЗРИ </a:t>
            </a:r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ru-RU" sz="1600" b="1" i="1">
                <a:latin typeface="Arial" panose="020B0604020202020204" pitchFamily="34" charset="0"/>
                <a:cs typeface="Arial" panose="020B0604020202020204" pitchFamily="34" charset="0"/>
              </a:rPr>
              <a:t>Повороты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телом вправо-влево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МЫ ЕЁ БОГАТЫРИ.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Продемонстрировать мышцы</a:t>
            </a:r>
          </a:p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автор Филатова Ирина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81D780-41F7-497A-887F-1254FEDD4FF3}"/>
              </a:ext>
            </a:extLst>
          </p:cNvPr>
          <p:cNvSpPr txBox="1"/>
          <p:nvPr/>
        </p:nvSpPr>
        <p:spPr>
          <a:xfrm>
            <a:off x="1191765" y="95616"/>
            <a:ext cx="1544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Крош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:</a:t>
            </a:r>
          </a:p>
        </p:txBody>
      </p:sp>
      <p:pic>
        <p:nvPicPr>
          <p:cNvPr id="5" name="Picture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5A6B582D-3370-43DE-B0D6-FA8AA2A061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128" y="4162774"/>
            <a:ext cx="12382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780CE5B-C2B6-4562-8D41-C9F002829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45" y="935262"/>
            <a:ext cx="2403653" cy="29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8114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83407D-D522-4BD7-B85F-4FB2CF94574F}"/>
              </a:ext>
            </a:extLst>
          </p:cNvPr>
          <p:cNvSpPr txBox="1"/>
          <p:nvPr/>
        </p:nvSpPr>
        <p:spPr>
          <a:xfrm>
            <a:off x="4506686" y="230801"/>
            <a:ext cx="72570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 СКОЛЬКО ЦВЕТОВ НА ФЛАГЕ РОССИИ?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Я УГАДАЮ... НЕ НАДО? ВЫ ЗНАЕТЕ? ТОГДА НАЖИМАЙТЕ НА ПРАВИЛЬНЫЙ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КУБИК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81DB56-A381-46E1-8166-EACA15D82E9E}"/>
              </a:ext>
            </a:extLst>
          </p:cNvPr>
          <p:cNvSpPr txBox="1"/>
          <p:nvPr/>
        </p:nvSpPr>
        <p:spPr>
          <a:xfrm>
            <a:off x="2712014" y="128998"/>
            <a:ext cx="1544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Крош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B7D83A1-5389-4C6A-ADE3-51AA6EF54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674" y="3089367"/>
            <a:ext cx="1935617" cy="28154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276903B-4803-4EE8-9DE9-EF553C7DF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7622" y="1426411"/>
            <a:ext cx="1938696" cy="187163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4474CDB-B52B-4D6E-97F9-65C892559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785" y="216204"/>
            <a:ext cx="2316681" cy="224961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EF72C10-0E26-4E21-A350-8DD882E05F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8578" y="2532951"/>
            <a:ext cx="1383912" cy="134123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31CE6F3B-05F6-49C4-9186-E9CAB1354D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0588" y="2593290"/>
            <a:ext cx="1835055" cy="174970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D7C12948-1059-4070-A389-A38D115D44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1412" y="1518971"/>
            <a:ext cx="1937932" cy="187163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8752FED-8275-4CF0-8C43-FC58778C91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6271" y="3589325"/>
            <a:ext cx="1835055" cy="174970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079FF591-1354-4755-8C4F-F8B74F163A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6704" y="2691890"/>
            <a:ext cx="3054361" cy="307874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6F74805-E4B0-44EC-BD22-13490098CB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6018" y="4620394"/>
            <a:ext cx="2316681" cy="2237426"/>
          </a:xfrm>
          <a:prstGeom prst="rect">
            <a:avLst/>
          </a:prstGeom>
        </p:spPr>
      </p:pic>
      <p:pic>
        <p:nvPicPr>
          <p:cNvPr id="46" name="Рисунок 4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67BDB3F1-5023-40A6-83C5-B0F74D20D9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39207" y="4237702"/>
            <a:ext cx="2316681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8792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D52C782B-8566-4A5D-9953-07FD296F5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9" y="1229665"/>
            <a:ext cx="2300999" cy="25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8C5EA5-75C1-436F-891D-CFB4028FFE3B}"/>
              </a:ext>
            </a:extLst>
          </p:cNvPr>
          <p:cNvSpPr txBox="1"/>
          <p:nvPr/>
        </p:nvSpPr>
        <p:spPr>
          <a:xfrm>
            <a:off x="3027208" y="262966"/>
            <a:ext cx="832118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ДЕВОЧКИ И МАЛЬЧИКИ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ДРУЖАТ, КАК И ПАЛЬЧИКИ.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Сплести пальцы рук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ВМЕСТЕ МЫ ИГРАЕМ, 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ЗНАНЬЯ ПОЛУЧАЕМ.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Поочередно дотрагиваться одноименными пальцами рук друг до друга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КАК СЕМЬЯ ОНИ ПОХОЖИ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Покрутить ладошками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ИХ СЧИТАТЬ УМЕЕМ ТОЖЕ. 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РАЗ ДВА ТРИ ЧЕТЫРЕ ПЯТЬ –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Поочередно сгибать пальцы на обеих руках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 ТЕПЕРЬ НАЗАД СЧИТАТЬ.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Крепко сжать кулачки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ПЯТЬ ЧЕТЫРЕ ТРИ ДВА РАЗ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Поочередно разгибать пальцы на обеих руках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ОЧЕНЬ ГО́РДЫ МЫ СЕЙЧАС.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Покрутить ладошками</a:t>
            </a:r>
          </a:p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автор Щукина Светлана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4">
            <a:hlinkClick r:id="rId4" action="ppaction://hlinksldjump"/>
            <a:extLst>
              <a:ext uri="{FF2B5EF4-FFF2-40B4-BE49-F238E27FC236}">
                <a16:creationId xmlns="" xmlns:a16="http://schemas.microsoft.com/office/drawing/2014/main" id="{DDBA78FF-7411-477F-9D76-09F99CE42A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263" y="4381500"/>
            <a:ext cx="12382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0467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E307A3D-AC71-4416-91ED-25CEF3061E96}"/>
              </a:ext>
            </a:extLst>
          </p:cNvPr>
          <p:cNvSpPr txBox="1"/>
          <p:nvPr/>
        </p:nvSpPr>
        <p:spPr>
          <a:xfrm>
            <a:off x="2467489" y="230801"/>
            <a:ext cx="92005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НУ ЛАДНО. НАИГРАЛИСЬ УЖЕ! ПОРА ФЛАГ НАЙТИ. КОПАТЫЧ СКАЗАЛ, ЧТО ОН ПОД САМОЙ ВЫСОКОЙ ПИРАМИДКОЙ. НУЖНО ЕЁ НАЙТИ, И НАЖАТЬ.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99E761-5E4C-48FA-A312-29ADB03DD93F}"/>
              </a:ext>
            </a:extLst>
          </p:cNvPr>
          <p:cNvSpPr txBox="1"/>
          <p:nvPr/>
        </p:nvSpPr>
        <p:spPr>
          <a:xfrm>
            <a:off x="523985" y="128998"/>
            <a:ext cx="1544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Крош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:</a:t>
            </a:r>
          </a:p>
        </p:txBody>
      </p:sp>
      <p:pic>
        <p:nvPicPr>
          <p:cNvPr id="4" name="Рисунок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39C38BE2-D149-4E8A-AC1D-9884B2F6B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27" y="2560678"/>
            <a:ext cx="3419682" cy="42973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EE2C5B1-5F99-4416-876C-F4C24AEC1E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67752" y="4632747"/>
            <a:ext cx="3419682" cy="19944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8A01BCD-D66F-4496-9CFE-1929AAE3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9398" y="1477233"/>
            <a:ext cx="2382833" cy="21668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ED90C36-ED4D-4093-A54C-3C932EFCC71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45730" y="1948345"/>
            <a:ext cx="2586950" cy="24984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F696893-3B70-4FEA-BF25-ED656F4827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959" y="4446794"/>
            <a:ext cx="1544663" cy="13319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B9D2EE7-FDAA-409E-BD97-04D0DE234A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0454" y="1104355"/>
            <a:ext cx="1355199" cy="45256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9F30CBC-6ECE-4239-8A0C-38DBAF0269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1559" y="892848"/>
            <a:ext cx="2772082" cy="28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65681"/>
      </p:ext>
    </p:extLst>
  </p:cSld>
  <p:clrMapOvr>
    <a:masterClrMapping/>
  </p:clrMapOvr>
  <p:transition spd="slow" advClick="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EF9B631C-C738-4249-9160-6807A9590A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102"/>
            <a:ext cx="11284971" cy="63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C849583-05FF-42F3-A5D5-980A55D7B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795" y="3957309"/>
            <a:ext cx="2614755" cy="211625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C36D23CD-1F57-4D7F-8353-3E616D5446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981">
            <a:off x="7681570" y="1346616"/>
            <a:ext cx="3697907" cy="43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8705B95-192C-4AD5-8CBE-944C52056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795" y="3919941"/>
            <a:ext cx="560802" cy="1013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4B705AC-2417-4B52-ABD2-F221BC0EB3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8584" y="1080382"/>
            <a:ext cx="6773243" cy="4279763"/>
          </a:xfrm>
          <a:prstGeom prst="rect">
            <a:avLst/>
          </a:prstGeom>
        </p:spPr>
      </p:pic>
      <p:pic>
        <p:nvPicPr>
          <p:cNvPr id="13" name="Picture 24">
            <a:hlinkClick r:id="rId8" action="ppaction://hlinksldjump"/>
            <a:extLst>
              <a:ext uri="{FF2B5EF4-FFF2-40B4-BE49-F238E27FC236}">
                <a16:creationId xmlns="" xmlns:a16="http://schemas.microsoft.com/office/drawing/2014/main" id="{5C691759-D822-4EBF-BCB4-13F7F9D05F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263" y="4381500"/>
            <a:ext cx="12382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69748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384</Words>
  <Application>Microsoft Office PowerPoint</Application>
  <PresentationFormat>Произвольный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Павлова</dc:creator>
  <cp:lastModifiedBy>user</cp:lastModifiedBy>
  <cp:revision>19</cp:revision>
  <dcterms:created xsi:type="dcterms:W3CDTF">2020-06-04T17:37:16Z</dcterms:created>
  <dcterms:modified xsi:type="dcterms:W3CDTF">2020-06-09T11:25:23Z</dcterms:modified>
</cp:coreProperties>
</file>