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1" d="100"/>
          <a:sy n="71" d="100"/>
        </p:scale>
        <p:origin x="-82" y="1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E29FDB-DE9A-4813-BB7F-3F92E7DDC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DA7D9DD-73DB-4516-AD5D-85E48F204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0C571C-BC35-4426-8625-D94EF0D16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AD20-1E58-40BA-A818-1AE3828E8A05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52759D-383C-4B41-A529-65C0BE082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119170-91CF-48B9-9BCB-78F3DE9DD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96EA-B4F7-412D-8266-B2E4D7A25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738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735DF3-4603-42D5-9404-38255E587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DD29E57-ACC2-4343-A7EA-34A0B74D7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0DF1F3-14D0-478C-8860-51EE9D569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AD20-1E58-40BA-A818-1AE3828E8A05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5469E7-3D56-467E-A6C3-DFBDC3B74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7C7B9C-75A1-4F4F-8FAA-A2B8B41B5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96EA-B4F7-412D-8266-B2E4D7A25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189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4AC35B9-E45E-4E10-B8EF-B7CE1F3C1A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02A1595-5D32-4AA7-83DD-73A73A3F6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CC921E-0A4B-40E1-B0C9-F045EFAE4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AD20-1E58-40BA-A818-1AE3828E8A05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6E5608D-CCD6-449D-AFF7-D57BE9B6C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B053702-94C2-411E-9CE8-CDFDB77AB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96EA-B4F7-412D-8266-B2E4D7A25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73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5AD3E6-0759-454E-B19B-F1BE703A6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79E2E8-D610-49AE-9B05-625F932E8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6D39B17-C909-4FD2-B980-487B7129E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AD20-1E58-40BA-A818-1AE3828E8A05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67E1EF-E7EE-4DA1-AE12-882DE9796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1C3C43-049F-4A15-AC67-6BC018FE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96EA-B4F7-412D-8266-B2E4D7A25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08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C86114-505C-40D3-B800-C2DCD6DE4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7C2E71A-8E4B-49B0-BF3E-4C418F161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264F795-577B-4A20-A088-678893C87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AD20-1E58-40BA-A818-1AE3828E8A05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AF75499-880B-44FF-82DD-7550394B7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82F45F0-DCDC-4354-8520-E59844A1B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96EA-B4F7-412D-8266-B2E4D7A25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29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E365AF-8B9E-4EDB-BC9E-7AECE102C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319530-7360-47F8-AE14-49FE1AAAAA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A4E6BC7-309A-4224-961A-5BC15E10F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DB52CA0-E9ED-4335-ADDF-61E28BCF3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AD20-1E58-40BA-A818-1AE3828E8A05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44CA8EE-AEC6-45AC-9797-61927F0D9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DCE80F6-04CB-49C0-8357-13D60A966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96EA-B4F7-412D-8266-B2E4D7A25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14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DDF30A-2D46-42C1-A181-9A1DE9252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A93E83E-79BC-490B-81DD-3593535BB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173251E-3675-4A6E-B4D0-08137D656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ACEA2CC-A2C6-4F66-A389-657BB4176D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D959550-48E7-48EC-9EF0-605BF88B47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CE93A31-192D-4FC9-AA36-91E5B7886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AD20-1E58-40BA-A818-1AE3828E8A05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760C857-631A-45D6-86FB-CCA5D8DA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A7DC2C8-0203-4BE2-9EDD-81667D39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96EA-B4F7-412D-8266-B2E4D7A25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37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75EDEA-DAD8-4CA1-A6DD-4D28A098E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F05828C-0ADD-4CEA-97C5-0147AFAF2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AD20-1E58-40BA-A818-1AE3828E8A05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9D326C2-7875-4330-A893-43FC76943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42A4F50-1972-454E-9442-7F0708EEB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96EA-B4F7-412D-8266-B2E4D7A25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45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0B018A1-C45F-43AB-B0C6-78C89C733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AD20-1E58-40BA-A818-1AE3828E8A05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D722B0C-49E3-4106-A42F-BF8326321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0DDD8CC-35EA-4D1D-B6E7-8C9BD210E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96EA-B4F7-412D-8266-B2E4D7A25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66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06B96B-671D-484A-9738-DA97010BD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D8BD62-8FD0-4BCA-960F-82BB23110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7848102-8B43-445F-A76F-8ABE710FC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6273645-1452-4B31-958F-3C9775A3E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AD20-1E58-40BA-A818-1AE3828E8A05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427CB95-6058-4BCD-8702-E24F6B1DD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83FDE2E-2AF6-452B-A955-60A9B109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96EA-B4F7-412D-8266-B2E4D7A25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38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BB8530-4032-4446-BE36-DB56297C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314F727-5B51-4756-8EBD-DA49A2C95C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F34EE16-7A59-48F2-9D28-09C79B226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D210BEE-0775-46A6-B432-3FA7E9A89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AD20-1E58-40BA-A818-1AE3828E8A05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B84F781-0BFE-4FC2-B8B1-79EE15FF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55394D7-18A8-41C5-A4FB-914F8C891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96EA-B4F7-412D-8266-B2E4D7A25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331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CFBED1-88D1-4654-9C9B-FE392D38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0342EE4-97DC-47B8-AF47-D121ECDB8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CBD9E13-057E-4C84-B5DE-F507F74652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2AD20-1E58-40BA-A818-1AE3828E8A05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AE30F0-CAB2-4143-A1DB-13F1870E50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88E560-3662-4836-A66D-76A7BF329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696EA-B4F7-412D-8266-B2E4D7A25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43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03A469-67C5-4D3D-AB6F-2BA0265B7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8469" y="1540565"/>
            <a:ext cx="9144000" cy="377687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002060"/>
                </a:solidFill>
              </a:rPr>
              <a:t>«Государственный флаг России»</a:t>
            </a:r>
            <a:br>
              <a:rPr lang="ru-RU" sz="5400" b="1" dirty="0">
                <a:solidFill>
                  <a:srgbClr val="002060"/>
                </a:solidFill>
              </a:rPr>
            </a:br>
            <a:r>
              <a:rPr lang="ru-RU" sz="4000" dirty="0">
                <a:solidFill>
                  <a:srgbClr val="002060"/>
                </a:solidFill>
              </a:rPr>
              <a:t>Викторина для старших дошкольников</a:t>
            </a:r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0070513-A194-4707-BFD0-5C44C1B09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5235" y="5464347"/>
            <a:ext cx="9144000" cy="923201"/>
          </a:xfrm>
        </p:spPr>
        <p:txBody>
          <a:bodyPr/>
          <a:lstStyle/>
          <a:p>
            <a:r>
              <a:rPr lang="ru-RU" sz="2000" dirty="0">
                <a:solidFill>
                  <a:srgbClr val="002060"/>
                </a:solidFill>
              </a:rPr>
              <a:t>Подготовили воспитатели группы №9:       Калинина Ирина Анатольевна</a:t>
            </a:r>
          </a:p>
          <a:p>
            <a:r>
              <a:rPr lang="ru-RU" sz="2000" dirty="0">
                <a:solidFill>
                  <a:srgbClr val="002060"/>
                </a:solidFill>
              </a:rPr>
              <a:t>                                                                              Сабадаш Ирина Анатольевна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6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C854DB-42F7-428D-936C-A1D04E1F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96" y="1873770"/>
            <a:ext cx="6686862" cy="1678901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Как моряки называли флаг России?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69B264-60BB-4F4E-BE37-BD182404F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496" y="5186597"/>
            <a:ext cx="5922364" cy="1034322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</a:rPr>
              <a:t>БЕСИК – </a:t>
            </a:r>
            <a:r>
              <a:rPr lang="ru-RU" sz="3200" b="1" dirty="0" err="1">
                <a:solidFill>
                  <a:srgbClr val="002060"/>
                </a:solidFill>
              </a:rPr>
              <a:t>БЕ</a:t>
            </a:r>
            <a:r>
              <a:rPr lang="ru-RU" sz="3200" dirty="0" err="1">
                <a:solidFill>
                  <a:srgbClr val="002060"/>
                </a:solidFill>
              </a:rPr>
              <a:t>лый</a:t>
            </a:r>
            <a:r>
              <a:rPr lang="ru-RU" sz="3200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СИ</a:t>
            </a:r>
            <a:r>
              <a:rPr lang="ru-RU" sz="3200" dirty="0" err="1">
                <a:solidFill>
                  <a:srgbClr val="002060"/>
                </a:solidFill>
              </a:rPr>
              <a:t>ний</a:t>
            </a:r>
            <a:r>
              <a:rPr lang="ru-RU" sz="3200" dirty="0">
                <a:solidFill>
                  <a:srgbClr val="002060"/>
                </a:solidFill>
              </a:rPr>
              <a:t>, </a:t>
            </a:r>
            <a:r>
              <a:rPr lang="ru-RU" sz="3200" b="1" dirty="0">
                <a:solidFill>
                  <a:srgbClr val="002060"/>
                </a:solidFill>
              </a:rPr>
              <a:t>К</a:t>
            </a:r>
            <a:r>
              <a:rPr lang="ru-RU" sz="3200" dirty="0">
                <a:solidFill>
                  <a:srgbClr val="002060"/>
                </a:solidFill>
              </a:rPr>
              <a:t>расный</a:t>
            </a:r>
          </a:p>
          <a:p>
            <a:endParaRPr lang="ru-RU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4AC6EAFD-89F3-4CE3-B313-43552D05D5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822" y="2083633"/>
            <a:ext cx="5430178" cy="498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326CC7B-B25F-4AF5-AF9A-923EB97FE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909" y="3552671"/>
            <a:ext cx="2810500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2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CFE489-1E21-4075-99B6-2716B5A13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43" y="1337481"/>
            <a:ext cx="9099029" cy="188556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 каким событием связано появление красивого трехцветного полотнища?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8EDAD1-FAFF-4FDF-AC81-9067B9820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380" y="4501187"/>
            <a:ext cx="5556355" cy="1034321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</a:rPr>
              <a:t>Построение первого русского парусника – 1668 год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30E9B6C-DA14-43A6-B56C-815EC67CE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46" y="3511524"/>
            <a:ext cx="2810500" cy="2810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E87F739-FAB2-4214-A6D4-1138E89B8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412" y="3083235"/>
            <a:ext cx="5066678" cy="366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E85F315-1548-4C3C-936B-71DB45F40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467" y="2127824"/>
            <a:ext cx="7317065" cy="19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1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52CF513F-D345-4BEA-BF88-2642222E1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2852" y="2298216"/>
            <a:ext cx="2080592" cy="904047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2060"/>
                </a:solidFill>
              </a:rPr>
              <a:t>Флаг</a:t>
            </a:r>
            <a:r>
              <a:rPr lang="en-US" b="1" dirty="0">
                <a:solidFill>
                  <a:srgbClr val="002060"/>
                </a:solidFill>
              </a:rPr>
              <a:t> 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76481183-9CC5-44C9-BB94-F675B1BD82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2852" y="3428999"/>
            <a:ext cx="6586234" cy="3197087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rgbClr val="002060"/>
                </a:solidFill>
              </a:rPr>
              <a:t>Официальный государственный символ. Представляет собой прямоугольное полотнище  из трёх равновеликих горизонтальных полос: </a:t>
            </a:r>
          </a:p>
          <a:p>
            <a:pPr algn="l"/>
            <a:r>
              <a:rPr lang="ru-RU" sz="2800" dirty="0">
                <a:solidFill>
                  <a:srgbClr val="002060"/>
                </a:solidFill>
              </a:rPr>
              <a:t>верхней — белого, </a:t>
            </a:r>
          </a:p>
          <a:p>
            <a:pPr algn="l"/>
            <a:r>
              <a:rPr lang="ru-RU" sz="2800" dirty="0">
                <a:solidFill>
                  <a:srgbClr val="002060"/>
                </a:solidFill>
              </a:rPr>
              <a:t>средней — синего,</a:t>
            </a:r>
          </a:p>
          <a:p>
            <a:pPr algn="l"/>
            <a:r>
              <a:rPr lang="ru-RU" sz="2800" dirty="0">
                <a:solidFill>
                  <a:srgbClr val="002060"/>
                </a:solidFill>
              </a:rPr>
              <a:t>нижней — красного цветов.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CD5F466-2BA1-431F-B092-CA7E2B3C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23" y="2029033"/>
            <a:ext cx="3187516" cy="449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3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B64932-99F8-4F0E-AEE3-A5637F62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461" y="1757175"/>
            <a:ext cx="8097078" cy="74909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Многие думают, для чего нам флаг?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BBF298-D428-4CDC-AF15-7E787EC8D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733" y="3767401"/>
            <a:ext cx="6655902" cy="273136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Государственный Флаг России </a:t>
            </a:r>
            <a:r>
              <a:rPr lang="ru-RU" dirty="0">
                <a:solidFill>
                  <a:srgbClr val="002060"/>
                </a:solidFill>
              </a:rPr>
              <a:t>— символ единения и согласия, национальной принадлежности и культуры.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Флаг </a:t>
            </a:r>
            <a:r>
              <a:rPr lang="ru-RU" dirty="0">
                <a:solidFill>
                  <a:srgbClr val="002060"/>
                </a:solidFill>
              </a:rPr>
              <a:t>— это знак уважения к Родине. 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73951AC-F777-415B-95D9-06B432EBE9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70" b="12500"/>
          <a:stretch/>
        </p:blipFill>
        <p:spPr>
          <a:xfrm>
            <a:off x="6917636" y="2604752"/>
            <a:ext cx="5012632" cy="40875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E8F9EEB-1305-4A77-ABDB-6FAE2F31B7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61733" y="697631"/>
            <a:ext cx="2195771" cy="2731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788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01CAA2-7079-47A4-AAD8-E78FD5503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389" y="1725110"/>
            <a:ext cx="7936302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Всё ли вы знаете про Государственный флаг России?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73B52D-17F5-4626-AF74-04B00AC15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434" y="3939848"/>
            <a:ext cx="5350566" cy="15271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rgbClr val="002060"/>
                </a:solidFill>
              </a:rPr>
              <a:t>Мы предлагаем вам поучаствовать в викторине и проверить свои знания.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F3001D6-9D80-4C71-9CE4-34DB0FF0E5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8766" y="3429000"/>
            <a:ext cx="5764696" cy="3351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199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0E8DF4-F775-405C-9C77-8ACA2A9A5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764" y="1891608"/>
            <a:ext cx="5032513" cy="1129887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002060"/>
                </a:solidFill>
              </a:rPr>
              <a:t>Что такое флаг?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1A4E68-32B1-4BC5-9C10-94B920DE1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226" y="4091747"/>
            <a:ext cx="6768548" cy="216327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Прикрепленное к древку полотнище определенного цвета или нескольких цветов.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67AB776-D896-4B22-9036-9AFEFF4440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34816" y="3273287"/>
            <a:ext cx="2809461" cy="28094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FB7B9BF-CE72-4EF6-9F3E-ECDCD65416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1188" y="3021495"/>
            <a:ext cx="5146664" cy="3538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921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6CB4AF-7186-48C0-87E9-5FF708214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44" y="1798820"/>
            <a:ext cx="8710534" cy="1746356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Какое общее название имеет флаг, включающий в себя три цвета?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A6F7E5-C2C4-455C-9F15-A8ADA142F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967" y="4242216"/>
            <a:ext cx="2338466" cy="749509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</a:rPr>
              <a:t>Триколор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35154CF-C290-4080-9465-EDFC7B8B9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481" y="3211720"/>
            <a:ext cx="2810500" cy="28105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A2DAFEF-7FA1-40A3-8936-8D8C7D1A7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214" y="3398700"/>
            <a:ext cx="5635786" cy="341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8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AEA0BF-8A33-41BB-9CEC-C1E4A5E9D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4" y="1835295"/>
            <a:ext cx="9265172" cy="1325563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Что обозначают цвета российского флага?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143961-9311-4686-98CB-6849CDFC1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853" y="4188617"/>
            <a:ext cx="6175948" cy="1867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</a:rPr>
              <a:t>Белый – благородство, мир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</a:rPr>
              <a:t>Синий – честность, верность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</a:rPr>
              <a:t>Красный – смелость, отвага, мощь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61B494C-2BB0-454E-9FA7-4DCA770F8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282" y="3461885"/>
            <a:ext cx="5573790" cy="31572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94D47C9-58CC-4FCA-AA4B-CA62BAB1F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687" y="3160858"/>
            <a:ext cx="2810500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6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3F6BF0-75BB-4D83-8A75-FC94F36CF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24" y="1948723"/>
            <a:ext cx="7931046" cy="1735658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Когда празднуется День Государственного флага  России?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4AB28F-E3FB-4553-994C-2B245D7CE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031" y="4703714"/>
            <a:ext cx="3867462" cy="900425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</a:rPr>
              <a:t>22 августа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5A73454-CA18-4A36-A7FA-04641E43C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547" y="3684381"/>
            <a:ext cx="2810500" cy="28105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7F94A83-F929-4B1E-9E49-3B3CE86E79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07" b="5266"/>
          <a:stretch/>
        </p:blipFill>
        <p:spPr>
          <a:xfrm>
            <a:off x="6096000" y="3551325"/>
            <a:ext cx="5733153" cy="320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1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0BFD35-EDB7-4A7F-AA0D-37E10ED1E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095" y="1726509"/>
            <a:ext cx="6836763" cy="1831481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Как в старые времена на Руси назывался флаг?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581DEA-B544-417D-9852-603488BB3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0036" y="4686639"/>
            <a:ext cx="4820666" cy="766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</a:rPr>
              <a:t>Стяг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F024B97-BD06-4EA2-92E6-091CE17B8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227" y="3664444"/>
            <a:ext cx="2810500" cy="2810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CD448C4-511B-498B-B07F-149D9E4EDE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76" t="4057" r="22010" b="4936"/>
          <a:stretch/>
        </p:blipFill>
        <p:spPr>
          <a:xfrm>
            <a:off x="7823695" y="1176651"/>
            <a:ext cx="3357797" cy="542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0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167</Words>
  <Application>Microsoft Office PowerPoint</Application>
  <PresentationFormat>Произвольный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«Государственный флаг России» Викторина для старших дошкольников </vt:lpstr>
      <vt:lpstr> Флаг  </vt:lpstr>
      <vt:lpstr>Многие думают, для чего нам флаг? </vt:lpstr>
      <vt:lpstr>Всё ли вы знаете про Государственный флаг России?</vt:lpstr>
      <vt:lpstr>Что такое флаг? </vt:lpstr>
      <vt:lpstr>Какое общее название имеет флаг, включающий в себя три цвета? </vt:lpstr>
      <vt:lpstr>Что обозначают цвета российского флага?</vt:lpstr>
      <vt:lpstr>Когда празднуется День Государственного флага  России? </vt:lpstr>
      <vt:lpstr>Как в старые времена на Руси назывался флаг? </vt:lpstr>
      <vt:lpstr>Как моряки называли флаг России?</vt:lpstr>
      <vt:lpstr>С каким событием связано появление красивого трехцветного полотнища?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для старших дошкольников «Государственный флаг России»</dc:title>
  <dc:creator>Ира</dc:creator>
  <cp:lastModifiedBy>user</cp:lastModifiedBy>
  <cp:revision>23</cp:revision>
  <dcterms:created xsi:type="dcterms:W3CDTF">2020-06-03T08:40:26Z</dcterms:created>
  <dcterms:modified xsi:type="dcterms:W3CDTF">2020-06-10T14:31:15Z</dcterms:modified>
</cp:coreProperties>
</file>