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4" r:id="rId5"/>
    <p:sldId id="260" r:id="rId6"/>
    <p:sldId id="261" r:id="rId7"/>
    <p:sldId id="259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E8DAF-A94B-40C9-8320-0F91714B0A17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C9CEF-6229-442A-8BBE-85003294AD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20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C9CEF-6229-442A-8BBE-85003294AD0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227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EA7D08-FB04-4A50-BEDF-FB631883A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AD759AD-E129-4C92-935C-FEB3D5D68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7DFD0E-A276-4ACF-8354-3E8623F21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0906DD-3586-4BDC-A709-2281D2CB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6C7C69-4316-45D2-8CC1-EC884C87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33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5DC4D2-3856-4776-A4ED-994DEC3B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82C6C55-5F86-49E8-A055-4FF959C2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B82C7D-7C43-4A09-8686-3F43B7EE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B08CF5-36B9-4702-A339-ED1CD30F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A73D65-6542-4B59-B821-8D9BDCF5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12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B6BD042-6BF3-48D4-9C7F-974553480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FFDFE9-0549-484B-9D68-799D95CE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BF981B-D00F-4096-8406-DFCF5CF8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D6EAAE-1235-460E-850A-72EB7B20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57F1D6-2794-4F15-8E7E-CD258F2A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539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7B47FB-0FFB-45EB-BCFE-4ACA0936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FA3A83-CC31-48EA-BEA8-DB90CD3A3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66C99E-CABD-487C-ABA7-C45883B00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F7A859-8BEA-4B49-801F-7722010D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9C1B8D-5248-46A1-BF8B-DA911C4B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08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8B94E4-9830-409F-AFCC-5BC96C49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43016D-7039-4F43-A27A-E9D06F4D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D119D6-1580-4BF7-8FD9-F61C496A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BAD05F-9B80-4E9B-B47B-DE5E828C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C92C10-50AB-482F-A4D5-CC1822A5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42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C9CEE7-5612-441D-9CBB-9EF0D7FD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35EDC3-45F1-4DCD-B29C-80C4E7C62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E8CB43-337B-4ED2-AA14-49F4FB980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796FF26-67FB-48FF-968F-E04D0F95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47BE72-609A-471A-BDF5-99B90B6E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DAE7494-2D59-4AAC-ABA4-D874F6B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36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DBF55F-1AC8-4C3B-B1A1-58D8D879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65F926-72B9-4268-BB7E-C71D9AF3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CE03BE-263E-486A-89DB-609B78A0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F54E8F9-23BC-400B-9C90-58487F341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A22528D-4077-4933-9FA6-8EEB48B5D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2FDEAF1-2DBD-4342-A6FD-94FD13CD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5AF7C4C-5500-4DC8-909F-2975E6C0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9F4992A-5580-4A50-901C-BAA7AE30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80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03E389-154F-42DF-B3E0-100DF593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0D09388-F97C-43CE-A58F-D5D484FF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26096D-38F5-43FC-AB0D-62EFA7FC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07402E5-5C3B-420E-8D74-801AD8D1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28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9BB57EE-9067-4FDC-A80B-CEA7E2DB7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B2C6351-F729-4639-B0E8-5EBCFADA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A82117C-1EE3-4325-8A3F-11AC14D7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40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70B4B3-648B-4623-BD4D-593FFA72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38B61F-D397-4559-B348-D76A7BAFC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565C4D-8270-43DD-833A-60E43F01B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690DDC-1949-4AE5-B327-B874B65E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6D8C13-7588-42D2-B355-4D640678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0DE9BBA-56F9-4DF1-A483-F54046A7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668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8BD9A0-1289-406B-83D3-1D9989FB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F5EFA55-F400-426B-9E2D-2BCDFA301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648B2B-8169-4638-AE07-951CB9E7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96F4E7-30CD-4F09-A034-FAF737D3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B9F869-3AFB-44E9-A1A9-330D26EC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FA56C8-729B-43C6-AAC9-2BED87CF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30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CC37E9-C0D9-452F-97B5-12AA74D7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19D09F2-8EA3-47FE-A4F4-EE058FA3F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5FEAAB-FE94-4AC8-990E-C41066BBB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0ED93-D84B-4313-B6DB-ABEE5641D9C2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2486C9-B24C-487F-AAC1-A05F90F67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4D47D0-55A7-45B2-A5BB-6E303BD04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C22FD-DCBC-414E-A627-F4B22FA98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89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04576D-8498-4A46-8E0B-7A6630906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296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9A5350-F0C7-4AFE-B5CE-A408551A9574}"/>
              </a:ext>
            </a:extLst>
          </p:cNvPr>
          <p:cNvSpPr txBox="1"/>
          <p:nvPr/>
        </p:nvSpPr>
        <p:spPr>
          <a:xfrm flipH="1">
            <a:off x="2578269" y="966853"/>
            <a:ext cx="815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возраста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D1F7CC-9F50-4885-9752-C853C1D2D05D}"/>
              </a:ext>
            </a:extLst>
          </p:cNvPr>
          <p:cNvSpPr txBox="1"/>
          <p:nvPr/>
        </p:nvSpPr>
        <p:spPr>
          <a:xfrm flipH="1">
            <a:off x="8643010" y="4769024"/>
            <a:ext cx="2877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AE99C9-2F6A-4581-9F3B-09168C32B4FB}"/>
              </a:ext>
            </a:extLst>
          </p:cNvPr>
          <p:cNvSpPr txBox="1"/>
          <p:nvPr/>
        </p:nvSpPr>
        <p:spPr>
          <a:xfrm>
            <a:off x="152615" y="1933993"/>
            <a:ext cx="899138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друг!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Наступило  ЛЕТО !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– это удивительная пора: зеленых лугов, грибов и ягод, моря и солнца, отдыха и хорошего настроения. Мы с нетерпением ждем его каждый год. Для тех, кто любит лето, знает о нем почти все, предлагаю викторину. Вы сможете потренировать свой ум, расширить  кругозор.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6CDA12-4AFC-4AEB-BC7B-E21310CBD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8547" y="3699754"/>
            <a:ext cx="3303109" cy="29727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FE07EA-B03A-45D4-B8AF-AEF0FB7FD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615" y="16791"/>
            <a:ext cx="1936299" cy="215083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1BADA2-8D50-4ABE-8A40-4582D5073BB3}"/>
              </a:ext>
            </a:extLst>
          </p:cNvPr>
          <p:cNvSpPr/>
          <p:nvPr/>
        </p:nvSpPr>
        <p:spPr>
          <a:xfrm>
            <a:off x="1811586" y="168877"/>
            <a:ext cx="10094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«Здравствуй лето!»</a:t>
            </a:r>
            <a:endParaRPr lang="ru-RU" sz="5400" b="1" cap="none" spc="0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4FE972-6170-4DFA-BD13-31DD0DFA3819}"/>
              </a:ext>
            </a:extLst>
          </p:cNvPr>
          <p:cNvSpPr txBox="1"/>
          <p:nvPr/>
        </p:nvSpPr>
        <p:spPr>
          <a:xfrm flipH="1">
            <a:off x="10211834" y="3255899"/>
            <a:ext cx="167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Воспитатель: </a:t>
            </a:r>
            <a:endParaRPr lang="en-US" sz="1200" b="1" dirty="0" smtClean="0"/>
          </a:p>
          <a:p>
            <a:r>
              <a:rPr lang="ru-RU" sz="1200" b="1" dirty="0" smtClean="0"/>
              <a:t>Рудницкая </a:t>
            </a:r>
            <a:r>
              <a:rPr lang="ru-RU" sz="1200" b="1" dirty="0"/>
              <a:t>Наталья Михайловна</a:t>
            </a:r>
          </a:p>
        </p:txBody>
      </p:sp>
      <p:pic>
        <p:nvPicPr>
          <p:cNvPr id="10" name="Рисунок 9" descr="C:\Documents and Settings\uzer\Local Settings\Temp\Rar$DIa0.343\IMG_67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2392" y="1163177"/>
            <a:ext cx="1273215" cy="191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32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ED89F1-F33D-4813-B7DA-0AA816A73C7F}"/>
              </a:ext>
            </a:extLst>
          </p:cNvPr>
          <p:cNvSpPr txBox="1"/>
          <p:nvPr/>
        </p:nvSpPr>
        <p:spPr>
          <a:xfrm>
            <a:off x="8031269" y="2495150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Надоедливый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4B9584-4119-42DC-9558-7578FC1520C5}"/>
              </a:ext>
            </a:extLst>
          </p:cNvPr>
          <p:cNvSpPr txBox="1"/>
          <p:nvPr/>
        </p:nvSpPr>
        <p:spPr>
          <a:xfrm>
            <a:off x="7886700" y="3624992"/>
            <a:ext cx="29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Грибной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8815EA-50CC-447E-A7F0-E0B9A3B23845}"/>
              </a:ext>
            </a:extLst>
          </p:cNvPr>
          <p:cNvSpPr txBox="1"/>
          <p:nvPr/>
        </p:nvSpPr>
        <p:spPr>
          <a:xfrm>
            <a:off x="7886700" y="4768335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Проливной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F3CD39-AAAA-40F9-AD12-AB46B0B1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6" y="1918138"/>
            <a:ext cx="6998318" cy="470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6529445-61D0-43C0-87CE-C46AA0372F37}"/>
              </a:ext>
            </a:extLst>
          </p:cNvPr>
          <p:cNvSpPr/>
          <p:nvPr/>
        </p:nvSpPr>
        <p:spPr>
          <a:xfrm>
            <a:off x="0" y="21246"/>
            <a:ext cx="12192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>
                <a:ln/>
                <a:solidFill>
                  <a:schemeClr val="accent2"/>
                </a:solidFill>
                <a:effectLst/>
              </a:rPr>
              <a:t>Как называется слабый дождь, при котором на небе нет туч, и часто светит солнце, после которого начинают расти грибы?</a:t>
            </a:r>
          </a:p>
        </p:txBody>
      </p:sp>
    </p:spTree>
    <p:extLst>
      <p:ext uri="{BB962C8B-B14F-4D97-AF65-F5344CB8AC3E}">
        <p14:creationId xmlns:p14="http://schemas.microsoft.com/office/powerpoint/2010/main" xmlns="" val="26598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5A5870-066F-4736-B2AF-018D1E706DCE}"/>
              </a:ext>
            </a:extLst>
          </p:cNvPr>
          <p:cNvSpPr txBox="1"/>
          <p:nvPr/>
        </p:nvSpPr>
        <p:spPr>
          <a:xfrm flipH="1">
            <a:off x="7803304" y="3051867"/>
            <a:ext cx="297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Солнце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D5F4D4-1B10-463E-8626-2BFFDD9C37FB}"/>
              </a:ext>
            </a:extLst>
          </p:cNvPr>
          <p:cNvSpPr txBox="1"/>
          <p:nvPr/>
        </p:nvSpPr>
        <p:spPr>
          <a:xfrm>
            <a:off x="7803303" y="4151441"/>
            <a:ext cx="283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Луна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EA5B46-CDD0-496C-9814-0AB0D09CFE02}"/>
              </a:ext>
            </a:extLst>
          </p:cNvPr>
          <p:cNvSpPr txBox="1"/>
          <p:nvPr/>
        </p:nvSpPr>
        <p:spPr>
          <a:xfrm>
            <a:off x="7803303" y="2099443"/>
            <a:ext cx="297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Месяц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6E7F95-6826-49AE-9E7F-11E97C51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2" y="1135945"/>
            <a:ext cx="7628967" cy="535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F082595-C4BB-4D2E-9AA6-395B101AC7B1}"/>
              </a:ext>
            </a:extLst>
          </p:cNvPr>
          <p:cNvSpPr/>
          <p:nvPr/>
        </p:nvSpPr>
        <p:spPr>
          <a:xfrm>
            <a:off x="2540762" y="277594"/>
            <a:ext cx="84294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</a:rPr>
              <a:t>Освещает и согревает Землю? </a:t>
            </a:r>
          </a:p>
        </p:txBody>
      </p:sp>
    </p:spTree>
    <p:extLst>
      <p:ext uri="{BB962C8B-B14F-4D97-AF65-F5344CB8AC3E}">
        <p14:creationId xmlns:p14="http://schemas.microsoft.com/office/powerpoint/2010/main" xmlns="" val="11711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E7D348-6873-47B5-BD11-EEFCAEECB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B127B0-F796-45CD-8223-446C6A8CD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716" y="1813034"/>
            <a:ext cx="10286012" cy="18701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9B118E7-2105-489C-8548-AC499067B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6897" y="2798912"/>
            <a:ext cx="3763360" cy="33870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C45F79-7CB4-4E34-9EFF-236971C50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43" y="141561"/>
            <a:ext cx="1954924" cy="26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8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1B9761-92E2-4B26-84EC-3750601F8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504" y="1244745"/>
            <a:ext cx="7364749" cy="515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44357B-D2EB-4E2E-B0B0-A61F29E21191}"/>
              </a:ext>
            </a:extLst>
          </p:cNvPr>
          <p:cNvSpPr txBox="1"/>
          <p:nvPr/>
        </p:nvSpPr>
        <p:spPr>
          <a:xfrm flipH="1">
            <a:off x="8676152" y="1530500"/>
            <a:ext cx="153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Зима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39A418-BC5A-4EEA-85A1-F6E9928E304D}"/>
              </a:ext>
            </a:extLst>
          </p:cNvPr>
          <p:cNvSpPr txBox="1"/>
          <p:nvPr/>
        </p:nvSpPr>
        <p:spPr>
          <a:xfrm flipH="1">
            <a:off x="8676152" y="3086317"/>
            <a:ext cx="153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Лето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60039-F8CA-407E-BEE3-795C52399A8F}"/>
              </a:ext>
            </a:extLst>
          </p:cNvPr>
          <p:cNvSpPr txBox="1"/>
          <p:nvPr/>
        </p:nvSpPr>
        <p:spPr>
          <a:xfrm flipH="1">
            <a:off x="8676152" y="4355493"/>
            <a:ext cx="153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Осень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F9DADD5-2BB1-4339-85BE-8A1885DD55CB}"/>
              </a:ext>
            </a:extLst>
          </p:cNvPr>
          <p:cNvSpPr/>
          <p:nvPr/>
        </p:nvSpPr>
        <p:spPr>
          <a:xfrm>
            <a:off x="1282342" y="159349"/>
            <a:ext cx="9627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2"/>
                </a:solidFill>
                <a:effectLst/>
              </a:rPr>
              <a:t>Какое время года на картинке?</a:t>
            </a:r>
          </a:p>
        </p:txBody>
      </p:sp>
    </p:spTree>
    <p:extLst>
      <p:ext uri="{BB962C8B-B14F-4D97-AF65-F5344CB8AC3E}">
        <p14:creationId xmlns:p14="http://schemas.microsoft.com/office/powerpoint/2010/main" xmlns="" val="6965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9D918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9D918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957A28-9AAD-46D0-BCF9-4A373909E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465" y="1166648"/>
            <a:ext cx="8262030" cy="521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E1BB3B-2426-46B7-B375-9424E01F5730}"/>
              </a:ext>
            </a:extLst>
          </p:cNvPr>
          <p:cNvSpPr txBox="1"/>
          <p:nvPr/>
        </p:nvSpPr>
        <p:spPr>
          <a:xfrm flipH="1">
            <a:off x="9065173" y="4915491"/>
            <a:ext cx="345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После дождя и солнца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806808-46CF-4342-A414-2E782FF10CEE}"/>
              </a:ext>
            </a:extLst>
          </p:cNvPr>
          <p:cNvSpPr txBox="1"/>
          <p:nvPr/>
        </p:nvSpPr>
        <p:spPr>
          <a:xfrm>
            <a:off x="9065173" y="1996228"/>
            <a:ext cx="2422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После бури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8ADADF-8D76-40E1-A8D3-9F90E4757A27}"/>
              </a:ext>
            </a:extLst>
          </p:cNvPr>
          <p:cNvSpPr txBox="1"/>
          <p:nvPr/>
        </p:nvSpPr>
        <p:spPr>
          <a:xfrm>
            <a:off x="9065173" y="3455859"/>
            <a:ext cx="34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После грозы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94EDD2C-3B4D-4AA6-9B0A-A33026945D7B}"/>
              </a:ext>
            </a:extLst>
          </p:cNvPr>
          <p:cNvSpPr/>
          <p:nvPr/>
        </p:nvSpPr>
        <p:spPr>
          <a:xfrm>
            <a:off x="653961" y="207298"/>
            <a:ext cx="106527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После чего обычно появляется радуга?</a:t>
            </a:r>
          </a:p>
        </p:txBody>
      </p:sp>
    </p:spTree>
    <p:extLst>
      <p:ext uri="{BB962C8B-B14F-4D97-AF65-F5344CB8AC3E}">
        <p14:creationId xmlns:p14="http://schemas.microsoft.com/office/powerpoint/2010/main" xmlns="" val="10774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D0D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9D918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9D918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5B16DA-73EE-4237-8B7E-08A64730A3BF}"/>
              </a:ext>
            </a:extLst>
          </p:cNvPr>
          <p:cNvSpPr txBox="1"/>
          <p:nvPr/>
        </p:nvSpPr>
        <p:spPr>
          <a:xfrm>
            <a:off x="-333375" y="2421931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Июнь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93B75F-7C8F-40BC-BEB5-7C28A107B907}"/>
              </a:ext>
            </a:extLst>
          </p:cNvPr>
          <p:cNvSpPr txBox="1"/>
          <p:nvPr/>
        </p:nvSpPr>
        <p:spPr>
          <a:xfrm>
            <a:off x="5375414" y="661819"/>
            <a:ext cx="1258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Июль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475475-B00D-484F-B0F3-1C714D3D7CAA}"/>
              </a:ext>
            </a:extLst>
          </p:cNvPr>
          <p:cNvSpPr txBox="1"/>
          <p:nvPr/>
        </p:nvSpPr>
        <p:spPr>
          <a:xfrm>
            <a:off x="4623888" y="6194088"/>
            <a:ext cx="262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Август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CC2D58-1A40-4E6A-8B0C-9552BB739386}"/>
              </a:ext>
            </a:extLst>
          </p:cNvPr>
          <p:cNvSpPr txBox="1"/>
          <p:nvPr/>
        </p:nvSpPr>
        <p:spPr>
          <a:xfrm flipH="1">
            <a:off x="572209" y="5665916"/>
            <a:ext cx="141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Май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24BFE1-2150-4F86-86A2-FBCD6CAF8570}"/>
              </a:ext>
            </a:extLst>
          </p:cNvPr>
          <p:cNvSpPr txBox="1"/>
          <p:nvPr/>
        </p:nvSpPr>
        <p:spPr>
          <a:xfrm>
            <a:off x="9848573" y="534275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Январь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FB618B-EA5C-4E03-90C3-78A8D9CB6334}"/>
              </a:ext>
            </a:extLst>
          </p:cNvPr>
          <p:cNvSpPr txBox="1"/>
          <p:nvPr/>
        </p:nvSpPr>
        <p:spPr>
          <a:xfrm>
            <a:off x="9686648" y="2163410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Октябрь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5AF9D23-A1DB-443D-BF7F-375C8E2B1890}"/>
              </a:ext>
            </a:extLst>
          </p:cNvPr>
          <p:cNvSpPr/>
          <p:nvPr/>
        </p:nvSpPr>
        <p:spPr>
          <a:xfrm>
            <a:off x="2815065" y="0"/>
            <a:ext cx="63787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Выбери летние месяца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4E648C-86F7-484F-B77A-F97C826BD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8393" y="1128963"/>
            <a:ext cx="7891777" cy="524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537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E44991-0B60-4AD6-8C53-CEE7B22B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028" y="1581889"/>
            <a:ext cx="7541601" cy="498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72659E-8795-40CD-BAFA-7D5CF4E964B1}"/>
              </a:ext>
            </a:extLst>
          </p:cNvPr>
          <p:cNvSpPr txBox="1"/>
          <p:nvPr/>
        </p:nvSpPr>
        <p:spPr>
          <a:xfrm>
            <a:off x="8371490" y="231753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Береза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5CE64-A085-4772-A3C1-032549C33B25}"/>
              </a:ext>
            </a:extLst>
          </p:cNvPr>
          <p:cNvSpPr txBox="1"/>
          <p:nvPr/>
        </p:nvSpPr>
        <p:spPr>
          <a:xfrm>
            <a:off x="8383544" y="4540469"/>
            <a:ext cx="1538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Тополь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69F334-00BE-4A7B-8871-7DD0E26C386A}"/>
              </a:ext>
            </a:extLst>
          </p:cNvPr>
          <p:cNvSpPr txBox="1"/>
          <p:nvPr/>
        </p:nvSpPr>
        <p:spPr>
          <a:xfrm>
            <a:off x="8371490" y="3429000"/>
            <a:ext cx="2078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Черёмуха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6F8C4E5-ACD0-4BF7-A6D9-5A76AA7C3036}"/>
              </a:ext>
            </a:extLst>
          </p:cNvPr>
          <p:cNvSpPr/>
          <p:nvPr/>
        </p:nvSpPr>
        <p:spPr>
          <a:xfrm>
            <a:off x="-26542" y="428233"/>
            <a:ext cx="122450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Пух от какого дерева летает на улице летом?</a:t>
            </a:r>
          </a:p>
        </p:txBody>
      </p:sp>
    </p:spTree>
    <p:extLst>
      <p:ext uri="{BB962C8B-B14F-4D97-AF65-F5344CB8AC3E}">
        <p14:creationId xmlns:p14="http://schemas.microsoft.com/office/powerpoint/2010/main" xmlns="" val="19526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4BB89D-5614-4339-9A85-240D2677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440" y="1189913"/>
            <a:ext cx="7623705" cy="540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9E3A84D-2B6B-44EB-9A7C-310BCB2E9880}"/>
              </a:ext>
            </a:extLst>
          </p:cNvPr>
          <p:cNvSpPr/>
          <p:nvPr/>
        </p:nvSpPr>
        <p:spPr>
          <a:xfrm>
            <a:off x="3057059" y="264786"/>
            <a:ext cx="57985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Первая ягода в июне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A67A5F-D665-4BD9-9037-E4D22744F18E}"/>
              </a:ext>
            </a:extLst>
          </p:cNvPr>
          <p:cNvSpPr txBox="1"/>
          <p:nvPr/>
        </p:nvSpPr>
        <p:spPr>
          <a:xfrm flipH="1">
            <a:off x="8143708" y="1854200"/>
            <a:ext cx="232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Малина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29B973-F2B3-47B5-9346-388E8F948C6A}"/>
              </a:ext>
            </a:extLst>
          </p:cNvPr>
          <p:cNvSpPr txBox="1"/>
          <p:nvPr/>
        </p:nvSpPr>
        <p:spPr>
          <a:xfrm>
            <a:off x="8386018" y="3382059"/>
            <a:ext cx="232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/>
              <a:t>Земляника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27598A-5648-40F8-92BF-24699CEB6EF5}"/>
              </a:ext>
            </a:extLst>
          </p:cNvPr>
          <p:cNvSpPr txBox="1"/>
          <p:nvPr/>
        </p:nvSpPr>
        <p:spPr>
          <a:xfrm>
            <a:off x="8386018" y="4909918"/>
            <a:ext cx="183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/>
              <a:t>Черника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6155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348B91-66B0-4177-8931-6D09BB8C9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" t="3226" r="2613" b="6774"/>
          <a:stretch/>
        </p:blipFill>
        <p:spPr>
          <a:xfrm>
            <a:off x="342133" y="1262874"/>
            <a:ext cx="7708791" cy="521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9138308-A983-471A-84A8-6DAF77DBB314}"/>
              </a:ext>
            </a:extLst>
          </p:cNvPr>
          <p:cNvSpPr/>
          <p:nvPr/>
        </p:nvSpPr>
        <p:spPr>
          <a:xfrm>
            <a:off x="927569" y="127575"/>
            <a:ext cx="100531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>
                <a:ln/>
                <a:solidFill>
                  <a:schemeClr val="accent2"/>
                </a:solidFill>
              </a:rPr>
              <a:t>Назови съедобные грибы на поляне.</a:t>
            </a:r>
            <a:endParaRPr lang="ru-RU" sz="4800" b="1" cap="none" spc="0" dirty="0">
              <a:ln/>
              <a:solidFill>
                <a:schemeClr val="accent2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2355C9-CF7E-47AA-9C65-C751D84BD582}"/>
              </a:ext>
            </a:extLst>
          </p:cNvPr>
          <p:cNvSpPr txBox="1"/>
          <p:nvPr/>
        </p:nvSpPr>
        <p:spPr>
          <a:xfrm flipH="1">
            <a:off x="7658098" y="1083725"/>
            <a:ext cx="4376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Подосиновики, подберёзовики, мухомор, белые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DB3567-2BB9-4734-96B3-D074E299BB00}"/>
              </a:ext>
            </a:extLst>
          </p:cNvPr>
          <p:cNvSpPr txBox="1"/>
          <p:nvPr/>
        </p:nvSpPr>
        <p:spPr>
          <a:xfrm flipH="1">
            <a:off x="7658097" y="3024325"/>
            <a:ext cx="4376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Подберезовики, лисички, белые, мухомор, поганки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2999E2-6240-4AA6-BAA8-384CD0BFD27B}"/>
              </a:ext>
            </a:extLst>
          </p:cNvPr>
          <p:cNvSpPr txBox="1"/>
          <p:nvPr/>
        </p:nvSpPr>
        <p:spPr>
          <a:xfrm flipH="1">
            <a:off x="7658097" y="4957800"/>
            <a:ext cx="4376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Лисички, белые, подосиновики, подберёзовики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4963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E39AFF-73EF-45E9-82C8-DC48B4B43A36}"/>
              </a:ext>
            </a:extLst>
          </p:cNvPr>
          <p:cNvSpPr txBox="1"/>
          <p:nvPr/>
        </p:nvSpPr>
        <p:spPr>
          <a:xfrm flipH="1">
            <a:off x="8400579" y="1791222"/>
            <a:ext cx="2659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Июль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A4C119-32CB-46BE-A30E-96B9909B2825}"/>
              </a:ext>
            </a:extLst>
          </p:cNvPr>
          <p:cNvSpPr txBox="1"/>
          <p:nvPr/>
        </p:nvSpPr>
        <p:spPr>
          <a:xfrm>
            <a:off x="8765088" y="3336667"/>
            <a:ext cx="192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Июнь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DBAAC5-4568-4A2D-87F5-221580B69896}"/>
              </a:ext>
            </a:extLst>
          </p:cNvPr>
          <p:cNvSpPr txBox="1"/>
          <p:nvPr/>
        </p:nvSpPr>
        <p:spPr>
          <a:xfrm>
            <a:off x="8492647" y="4882112"/>
            <a:ext cx="247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Август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CD2A12-2E38-4B01-977A-F0B13EAA94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1" y="1333500"/>
            <a:ext cx="7577301" cy="505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272F150-6E32-426D-9CA2-6E20A0D14048}"/>
              </a:ext>
            </a:extLst>
          </p:cNvPr>
          <p:cNvSpPr/>
          <p:nvPr/>
        </p:nvSpPr>
        <p:spPr>
          <a:xfrm>
            <a:off x="2240554" y="206448"/>
            <a:ext cx="77108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Назови первый месяц лета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7915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439AFC-C17D-4B2F-AC76-9218955F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01" y="1429019"/>
            <a:ext cx="6916530" cy="523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CC516B1-BDB5-4645-AFEA-B19FA4801683}"/>
              </a:ext>
            </a:extLst>
          </p:cNvPr>
          <p:cNvSpPr/>
          <p:nvPr/>
        </p:nvSpPr>
        <p:spPr>
          <a:xfrm>
            <a:off x="818069" y="0"/>
            <a:ext cx="108716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На нем у воды играют, лежат, загорают.</a:t>
            </a:r>
          </a:p>
          <a:p>
            <a:pPr algn="ctr"/>
            <a:r>
              <a:rPr lang="ru-RU" sz="4800" b="1" dirty="0">
                <a:ln/>
                <a:solidFill>
                  <a:schemeClr val="accent2"/>
                </a:solidFill>
              </a:rPr>
              <a:t>Что это?</a:t>
            </a:r>
            <a:r>
              <a:rPr lang="ru-RU" sz="4800" b="1" cap="none" spc="0" dirty="0">
                <a:ln/>
                <a:solidFill>
                  <a:schemeClr val="accent2"/>
                </a:solidFill>
                <a:effectLst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EEA349-31F0-42CE-8519-25B86DB100C3}"/>
              </a:ext>
            </a:extLst>
          </p:cNvPr>
          <p:cNvSpPr txBox="1"/>
          <p:nvPr/>
        </p:nvSpPr>
        <p:spPr>
          <a:xfrm flipH="1">
            <a:off x="10207923" y="2782669"/>
            <a:ext cx="151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пляж</a:t>
            </a:r>
          </a:p>
        </p:txBody>
      </p:sp>
      <p:sp>
        <p:nvSpPr>
          <p:cNvPr id="4" name="Солнце 3">
            <a:extLst>
              <a:ext uri="{FF2B5EF4-FFF2-40B4-BE49-F238E27FC236}">
                <a16:creationId xmlns:a16="http://schemas.microsoft.com/office/drawing/2014/main" xmlns="" id="{D79D2E43-89E3-4E9E-97E0-3618001B5A3C}"/>
              </a:ext>
            </a:extLst>
          </p:cNvPr>
          <p:cNvSpPr/>
          <p:nvPr/>
        </p:nvSpPr>
        <p:spPr>
          <a:xfrm>
            <a:off x="9873465" y="877163"/>
            <a:ext cx="1852153" cy="1754326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F6C8E4-196F-4EA9-80B6-7A87D4CA9664}"/>
              </a:ext>
            </a:extLst>
          </p:cNvPr>
          <p:cNvSpPr txBox="1"/>
          <p:nvPr/>
        </p:nvSpPr>
        <p:spPr>
          <a:xfrm flipH="1">
            <a:off x="10436934" y="1569660"/>
            <a:ext cx="72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xmlns="" val="17705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214</Words>
  <Application>Microsoft Office PowerPoint</Application>
  <PresentationFormat>Произвольный</PresentationFormat>
  <Paragraphs>51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Рудницкая</dc:creator>
  <cp:lastModifiedBy>Admin</cp:lastModifiedBy>
  <cp:revision>51</cp:revision>
  <dcterms:created xsi:type="dcterms:W3CDTF">2020-05-27T10:22:07Z</dcterms:created>
  <dcterms:modified xsi:type="dcterms:W3CDTF">2020-06-01T07:59:33Z</dcterms:modified>
</cp:coreProperties>
</file>